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8" r:id="rId4"/>
    <p:sldId id="259" r:id="rId5"/>
    <p:sldId id="260" r:id="rId6"/>
    <p:sldId id="261" r:id="rId7"/>
    <p:sldId id="27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17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322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849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373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747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659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998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925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490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76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537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52D98-781D-4B58-8C16-D2015C3D1DDB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023A4-F29E-403A-BBC1-B0EFDFC33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679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zQyE7MlAx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yhXIxkXUh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0DMzx5i7Q0" TargetMode="External"/><Relationship Id="rId2" Type="http://schemas.openxmlformats.org/officeDocument/2006/relationships/hyperlink" Target="https://www.youtube.com/watch?v=rK03SUGVDX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Lecture 2: The Event Concept</a:t>
            </a:r>
            <a:r>
              <a:rPr lang="en-US" dirty="0" smtClean="0"/>
              <a:t/>
            </a:r>
            <a:br>
              <a:rPr lang="en-US" dirty="0" smtClean="0"/>
            </a:br>
            <a:endParaRPr lang="en-AU" sz="3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009695"/>
            <a:ext cx="6048672" cy="3992124"/>
          </a:xfrm>
        </p:spPr>
      </p:pic>
    </p:spTree>
    <p:extLst>
      <p:ext uri="{BB962C8B-B14F-4D97-AF65-F5344CB8AC3E}">
        <p14:creationId xmlns:p14="http://schemas.microsoft.com/office/powerpoint/2010/main" val="378147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150</a:t>
            </a:r>
            <a:r>
              <a:rPr lang="en-US" baseline="30000" dirty="0" smtClean="0"/>
              <a:t>th</a:t>
            </a:r>
            <a:r>
              <a:rPr lang="en-US" dirty="0" smtClean="0"/>
              <a:t> Anniversary of Gold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52 stakeholder groups</a:t>
            </a:r>
          </a:p>
          <a:p>
            <a:r>
              <a:rPr lang="en-US" dirty="0" smtClean="0"/>
              <a:t>13 councils</a:t>
            </a:r>
          </a:p>
          <a:p>
            <a:r>
              <a:rPr lang="en-US" dirty="0" smtClean="0"/>
              <a:t>7 government departments</a:t>
            </a:r>
          </a:p>
          <a:p>
            <a:r>
              <a:rPr lang="en-US" dirty="0" smtClean="0"/>
              <a:t>Fight over where Gold found first</a:t>
            </a:r>
          </a:p>
          <a:p>
            <a:r>
              <a:rPr lang="en-US" dirty="0" smtClean="0"/>
              <a:t>Change of government during planning</a:t>
            </a:r>
          </a:p>
          <a:p>
            <a:r>
              <a:rPr lang="en-US" dirty="0" smtClean="0"/>
              <a:t>Seeding funding of $1.7m</a:t>
            </a:r>
            <a:endParaRPr lang="en-AU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119158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start with National Days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www.youtube.com/watch?v=qzQyE7MlAx0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043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Opening Ceremonies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hlinkClick r:id="rId2"/>
              </a:rPr>
              <a:t>http://www.youtube.com/watch?v=JyhXIxkXUhg</a:t>
            </a: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089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TOPICS TODAY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an </a:t>
            </a:r>
            <a:r>
              <a:rPr lang="en-US" u="sng" dirty="0" smtClean="0"/>
              <a:t>Event Concept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is it Important?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Distinguish between roles/ importance of:</a:t>
            </a:r>
          </a:p>
          <a:p>
            <a:pPr lvl="1"/>
            <a:r>
              <a:rPr lang="en-US" dirty="0" smtClean="0"/>
              <a:t>Event </a:t>
            </a:r>
            <a:r>
              <a:rPr lang="en-US" dirty="0" err="1" smtClean="0"/>
              <a:t>Organising</a:t>
            </a:r>
            <a:r>
              <a:rPr lang="en-US" dirty="0"/>
              <a:t> </a:t>
            </a:r>
            <a:r>
              <a:rPr lang="en-US" dirty="0" smtClean="0"/>
              <a:t>Committee</a:t>
            </a:r>
          </a:p>
          <a:p>
            <a:pPr lvl="1"/>
            <a:r>
              <a:rPr lang="en-US" dirty="0" smtClean="0"/>
              <a:t>Event </a:t>
            </a:r>
            <a:r>
              <a:rPr lang="en-US" dirty="0" err="1" smtClean="0"/>
              <a:t>Organiser</a:t>
            </a:r>
            <a:r>
              <a:rPr lang="en-US" dirty="0" smtClean="0"/>
              <a:t>/ Director</a:t>
            </a:r>
          </a:p>
          <a:p>
            <a:pPr lvl="1"/>
            <a:r>
              <a:rPr lang="en-US" dirty="0" smtClean="0"/>
              <a:t>Stakeholders</a:t>
            </a:r>
          </a:p>
          <a:p>
            <a:pPr lvl="1"/>
            <a:r>
              <a:rPr lang="en-US" dirty="0" smtClean="0"/>
              <a:t>External Service Providers (</a:t>
            </a:r>
            <a:r>
              <a:rPr lang="en-US" dirty="0" err="1" smtClean="0"/>
              <a:t>eg</a:t>
            </a:r>
            <a:r>
              <a:rPr lang="en-US" dirty="0" smtClean="0"/>
              <a:t> Venue)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296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CONCEPT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or core idea for the event</a:t>
            </a:r>
          </a:p>
          <a:p>
            <a:r>
              <a:rPr lang="en-US" dirty="0" smtClean="0"/>
              <a:t>Underpins creation and all strategy flows  from this</a:t>
            </a:r>
          </a:p>
          <a:p>
            <a:r>
              <a:rPr lang="en-US" dirty="0" smtClean="0"/>
              <a:t>Intersection of: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The Theme. WHAT </a:t>
            </a:r>
            <a:r>
              <a:rPr lang="en-US" dirty="0" smtClean="0"/>
              <a:t>the event is about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The Structure. HOW</a:t>
            </a:r>
            <a:r>
              <a:rPr lang="en-US" dirty="0" smtClean="0"/>
              <a:t> the event is run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The Objectives. WHY</a:t>
            </a:r>
            <a:r>
              <a:rPr lang="en-US" dirty="0" smtClean="0"/>
              <a:t> the event is being staged</a:t>
            </a:r>
            <a:endParaRPr lang="en-AU" b="1" u="sng" dirty="0"/>
          </a:p>
        </p:txBody>
      </p:sp>
    </p:spTree>
    <p:extLst>
      <p:ext uri="{BB962C8B-B14F-4D97-AF65-F5344CB8AC3E}">
        <p14:creationId xmlns:p14="http://schemas.microsoft.com/office/powerpoint/2010/main" val="309687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COMMON OBJECTIVES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Attract tourists</a:t>
            </a:r>
          </a:p>
          <a:p>
            <a:r>
              <a:rPr lang="en-US" dirty="0" smtClean="0"/>
              <a:t>Entertain local people</a:t>
            </a:r>
          </a:p>
          <a:p>
            <a:r>
              <a:rPr lang="en-US" dirty="0" smtClean="0"/>
              <a:t>Get the community together</a:t>
            </a:r>
          </a:p>
          <a:p>
            <a:r>
              <a:rPr lang="en-US" dirty="0" smtClean="0"/>
              <a:t>Launch a new product</a:t>
            </a:r>
          </a:p>
          <a:p>
            <a:r>
              <a:rPr lang="en-US" dirty="0" smtClean="0"/>
              <a:t>Engage with customers</a:t>
            </a:r>
          </a:p>
          <a:p>
            <a:r>
              <a:rPr lang="en-US" dirty="0" smtClean="0"/>
              <a:t>Impart some key health messages</a:t>
            </a:r>
          </a:p>
          <a:p>
            <a:r>
              <a:rPr lang="en-US" dirty="0" smtClean="0"/>
              <a:t>Promote a special interest </a:t>
            </a:r>
            <a:endParaRPr lang="en-AU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3156905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Examples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www.youtube.com/watch?v=rK03SUGVDXA</a:t>
            </a:r>
            <a:endParaRPr lang="en-AU" dirty="0" smtClean="0"/>
          </a:p>
          <a:p>
            <a:endParaRPr lang="en-AU" dirty="0"/>
          </a:p>
          <a:p>
            <a:r>
              <a:rPr lang="en-AU">
                <a:hlinkClick r:id="rId3"/>
              </a:rPr>
              <a:t>https://</a:t>
            </a:r>
            <a:r>
              <a:rPr lang="en-AU" smtClean="0">
                <a:hlinkClick r:id="rId3"/>
              </a:rPr>
              <a:t>www.youtube.com/watch?v=C0DMzx5i7Q0</a:t>
            </a:r>
            <a:endParaRPr lang="en-AU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127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Organising</a:t>
            </a:r>
            <a:r>
              <a:rPr lang="en-US" dirty="0" smtClean="0"/>
              <a:t> Structure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 </a:t>
            </a:r>
            <a:r>
              <a:rPr lang="en-US" dirty="0" err="1" smtClean="0"/>
              <a:t>Organising</a:t>
            </a:r>
            <a:r>
              <a:rPr lang="en-US" dirty="0" smtClean="0"/>
              <a:t> Committee – local people/ businesses/ council</a:t>
            </a:r>
          </a:p>
          <a:p>
            <a:r>
              <a:rPr lang="en-US" dirty="0" smtClean="0"/>
              <a:t>Event Director – paid employee</a:t>
            </a:r>
          </a:p>
          <a:p>
            <a:r>
              <a:rPr lang="en-US" dirty="0" smtClean="0"/>
              <a:t>Venues – main street, council parks, private property</a:t>
            </a:r>
          </a:p>
          <a:p>
            <a:r>
              <a:rPr lang="en-US" dirty="0" smtClean="0"/>
              <a:t>Stakeholders – many groups, societies and individuals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0679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Roundtable Model</a:t>
            </a:r>
            <a:endParaRPr lang="en-AU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ase study of 150</a:t>
            </a:r>
            <a:r>
              <a:rPr lang="en-US" baseline="30000" dirty="0" smtClean="0"/>
              <a:t>th</a:t>
            </a:r>
            <a:r>
              <a:rPr lang="en-US" dirty="0" smtClean="0"/>
              <a:t> Anniversary of the Victorian Gold Rushes (2001)</a:t>
            </a:r>
          </a:p>
          <a:p>
            <a:r>
              <a:rPr lang="en-US" dirty="0" smtClean="0"/>
              <a:t>Community Engagement</a:t>
            </a:r>
          </a:p>
          <a:p>
            <a:r>
              <a:rPr lang="en-US" dirty="0" smtClean="0"/>
              <a:t>Committee &amp; Paid </a:t>
            </a:r>
            <a:r>
              <a:rPr lang="en-US" dirty="0" err="1" smtClean="0"/>
              <a:t>Organiser</a:t>
            </a:r>
            <a:endParaRPr lang="en-US" dirty="0" smtClean="0"/>
          </a:p>
          <a:p>
            <a:r>
              <a:rPr lang="en-US" dirty="0" smtClean="0"/>
              <a:t>Won Tourism Victoria Award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9008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224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Lecture 2: The Event Concept </vt:lpstr>
      <vt:lpstr>Let’s start with National Days</vt:lpstr>
      <vt:lpstr>Opening Ceremonies</vt:lpstr>
      <vt:lpstr>KEY TOPICS TODAY</vt:lpstr>
      <vt:lpstr>EVENT CONCEPT</vt:lpstr>
      <vt:lpstr>SOME COMMON OBJECTIVES</vt:lpstr>
      <vt:lpstr>Some Examples</vt:lpstr>
      <vt:lpstr>Organising Structure</vt:lpstr>
      <vt:lpstr>Roundtable Model</vt:lpstr>
      <vt:lpstr>150th Anniversary of Gold</vt:lpstr>
    </vt:vector>
  </TitlesOfParts>
  <Company>La Trobe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WFrost</dc:creator>
  <cp:lastModifiedBy>Warwick Frost</cp:lastModifiedBy>
  <cp:revision>14</cp:revision>
  <dcterms:created xsi:type="dcterms:W3CDTF">2014-08-06T00:20:04Z</dcterms:created>
  <dcterms:modified xsi:type="dcterms:W3CDTF">2019-08-01T04:01:32Z</dcterms:modified>
</cp:coreProperties>
</file>