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3" r:id="rId5"/>
    <p:sldMasterId id="2147483685" r:id="rId6"/>
    <p:sldMasterId id="2147483706" r:id="rId7"/>
  </p:sldMasterIdLst>
  <p:notesMasterIdLst>
    <p:notesMasterId r:id="rId26"/>
  </p:notesMasterIdLst>
  <p:sldIdLst>
    <p:sldId id="281" r:id="rId8"/>
    <p:sldId id="273" r:id="rId9"/>
    <p:sldId id="326" r:id="rId10"/>
    <p:sldId id="327" r:id="rId11"/>
    <p:sldId id="362" r:id="rId12"/>
    <p:sldId id="364" r:id="rId13"/>
    <p:sldId id="328" r:id="rId14"/>
    <p:sldId id="329" r:id="rId15"/>
    <p:sldId id="276" r:id="rId16"/>
    <p:sldId id="268" r:id="rId17"/>
    <p:sldId id="277" r:id="rId18"/>
    <p:sldId id="358" r:id="rId19"/>
    <p:sldId id="351" r:id="rId20"/>
    <p:sldId id="360" r:id="rId21"/>
    <p:sldId id="352" r:id="rId22"/>
    <p:sldId id="332" r:id="rId23"/>
    <p:sldId id="361" r:id="rId24"/>
    <p:sldId id="35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CA309BC-425A-DD42-98C2-75A72F7C624A}">
          <p14:sldIdLst>
            <p14:sldId id="281"/>
            <p14:sldId id="273"/>
            <p14:sldId id="326"/>
            <p14:sldId id="327"/>
            <p14:sldId id="362"/>
            <p14:sldId id="364"/>
            <p14:sldId id="328"/>
            <p14:sldId id="329"/>
            <p14:sldId id="276"/>
            <p14:sldId id="268"/>
            <p14:sldId id="277"/>
            <p14:sldId id="358"/>
            <p14:sldId id="351"/>
            <p14:sldId id="360"/>
            <p14:sldId id="352"/>
            <p14:sldId id="332"/>
            <p14:sldId id="361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3" autoAdjust="0"/>
    <p:restoredTop sz="90680" autoAdjust="0"/>
  </p:normalViewPr>
  <p:slideViewPr>
    <p:cSldViewPr snapToGrid="0" snapToObjects="1"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049A4-DC59-48A3-8258-E63670812BAA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1DBD72-10AD-4096-BAE5-CA690E5A34D2}">
      <dgm:prSet phldrT="[Text]"/>
      <dgm:spPr/>
      <dgm:t>
        <a:bodyPr/>
        <a:lstStyle/>
        <a:p>
          <a:r>
            <a:rPr lang="en-US" b="1" dirty="0"/>
            <a:t>Attendance &amp; Punctuality</a:t>
          </a:r>
        </a:p>
      </dgm:t>
    </dgm:pt>
    <dgm:pt modelId="{2C857EC4-DF7A-4FBB-9E6D-8031E8EFA11F}" type="parTrans" cxnId="{A91F3E31-D0C7-42EB-81DD-E51BCB13C2FE}">
      <dgm:prSet/>
      <dgm:spPr/>
      <dgm:t>
        <a:bodyPr/>
        <a:lstStyle/>
        <a:p>
          <a:endParaRPr lang="en-US"/>
        </a:p>
      </dgm:t>
    </dgm:pt>
    <dgm:pt modelId="{1A73DE98-5992-46F3-8728-6E8D853A2D3A}" type="sibTrans" cxnId="{A91F3E31-D0C7-42EB-81DD-E51BCB13C2FE}">
      <dgm:prSet/>
      <dgm:spPr/>
      <dgm:t>
        <a:bodyPr/>
        <a:lstStyle/>
        <a:p>
          <a:endParaRPr lang="en-US"/>
        </a:p>
      </dgm:t>
    </dgm:pt>
    <dgm:pt modelId="{BEF5B41E-2956-4A56-8923-ADEDB4E48271}">
      <dgm:prSet phldrT="[Text]"/>
      <dgm:spPr/>
      <dgm:t>
        <a:bodyPr/>
        <a:lstStyle/>
        <a:p>
          <a:r>
            <a:rPr lang="en-US" b="1" dirty="0"/>
            <a:t>Preparation</a:t>
          </a:r>
        </a:p>
      </dgm:t>
    </dgm:pt>
    <dgm:pt modelId="{8B0906CA-6117-4065-ADCB-CCB2A7470077}" type="parTrans" cxnId="{542E50BD-4A86-45AB-B28D-8087668823A0}">
      <dgm:prSet/>
      <dgm:spPr/>
      <dgm:t>
        <a:bodyPr/>
        <a:lstStyle/>
        <a:p>
          <a:endParaRPr lang="en-US"/>
        </a:p>
      </dgm:t>
    </dgm:pt>
    <dgm:pt modelId="{5F482DA5-C445-4C64-B400-583C20BFF8C2}" type="sibTrans" cxnId="{542E50BD-4A86-45AB-B28D-8087668823A0}">
      <dgm:prSet/>
      <dgm:spPr/>
      <dgm:t>
        <a:bodyPr/>
        <a:lstStyle/>
        <a:p>
          <a:endParaRPr lang="en-US"/>
        </a:p>
      </dgm:t>
    </dgm:pt>
    <dgm:pt modelId="{D5E00D62-1CBF-41A4-8FE0-AC904462EAE3}">
      <dgm:prSet phldrT="[Text]"/>
      <dgm:spPr/>
      <dgm:t>
        <a:bodyPr/>
        <a:lstStyle/>
        <a:p>
          <a:r>
            <a:rPr lang="en-US" b="1" dirty="0"/>
            <a:t>Participation &amp; Reflection</a:t>
          </a:r>
        </a:p>
      </dgm:t>
    </dgm:pt>
    <dgm:pt modelId="{7CEF9509-A2B6-4648-B72B-BAF067C8CF0B}" type="parTrans" cxnId="{F30FFFB6-2D5C-40E1-8764-0DB8B396DD5F}">
      <dgm:prSet/>
      <dgm:spPr/>
      <dgm:t>
        <a:bodyPr/>
        <a:lstStyle/>
        <a:p>
          <a:endParaRPr lang="en-US"/>
        </a:p>
      </dgm:t>
    </dgm:pt>
    <dgm:pt modelId="{6785ED1A-1CFC-4379-A9BF-83FA3913E82F}" type="sibTrans" cxnId="{F30FFFB6-2D5C-40E1-8764-0DB8B396DD5F}">
      <dgm:prSet/>
      <dgm:spPr/>
      <dgm:t>
        <a:bodyPr/>
        <a:lstStyle/>
        <a:p>
          <a:endParaRPr lang="en-US"/>
        </a:p>
      </dgm:t>
    </dgm:pt>
    <dgm:pt modelId="{BD11F91D-04A4-427F-B71E-5FA3A93783BD}">
      <dgm:prSet phldrT="[Text]"/>
      <dgm:spPr/>
      <dgm:t>
        <a:bodyPr/>
        <a:lstStyle/>
        <a:p>
          <a:r>
            <a:rPr lang="en-US" b="1" dirty="0"/>
            <a:t>Interaction and Enthusiasm</a:t>
          </a:r>
        </a:p>
      </dgm:t>
    </dgm:pt>
    <dgm:pt modelId="{BF761162-18F7-421F-AA02-9B30611B2052}" type="parTrans" cxnId="{0EB604F5-97EF-41AD-BAEA-1A221D2F9A43}">
      <dgm:prSet/>
      <dgm:spPr/>
      <dgm:t>
        <a:bodyPr/>
        <a:lstStyle/>
        <a:p>
          <a:endParaRPr lang="en-US"/>
        </a:p>
      </dgm:t>
    </dgm:pt>
    <dgm:pt modelId="{C4211F13-8FB8-46EC-901F-E3EF242AF2F0}" type="sibTrans" cxnId="{0EB604F5-97EF-41AD-BAEA-1A221D2F9A43}">
      <dgm:prSet/>
      <dgm:spPr/>
      <dgm:t>
        <a:bodyPr/>
        <a:lstStyle/>
        <a:p>
          <a:endParaRPr lang="en-US"/>
        </a:p>
      </dgm:t>
    </dgm:pt>
    <dgm:pt modelId="{5ED3401A-5FAB-4897-A887-CE903341346A}">
      <dgm:prSet phldrT="[Text]"/>
      <dgm:spPr/>
      <dgm:t>
        <a:bodyPr/>
        <a:lstStyle/>
        <a:p>
          <a:r>
            <a:rPr lang="en-US" b="1" dirty="0"/>
            <a:t>Respect &amp; Courtesy</a:t>
          </a:r>
        </a:p>
      </dgm:t>
    </dgm:pt>
    <dgm:pt modelId="{55223A7D-CB64-4007-9506-D9678893BF05}" type="parTrans" cxnId="{66386D5C-6E41-41A4-BBEB-0F2380960CC7}">
      <dgm:prSet/>
      <dgm:spPr/>
      <dgm:t>
        <a:bodyPr/>
        <a:lstStyle/>
        <a:p>
          <a:endParaRPr lang="en-US"/>
        </a:p>
      </dgm:t>
    </dgm:pt>
    <dgm:pt modelId="{3D6245AB-986D-4EA9-BA01-EFEFAB2A54DE}" type="sibTrans" cxnId="{66386D5C-6E41-41A4-BBEB-0F2380960CC7}">
      <dgm:prSet/>
      <dgm:spPr/>
      <dgm:t>
        <a:bodyPr/>
        <a:lstStyle/>
        <a:p>
          <a:endParaRPr lang="en-US"/>
        </a:p>
      </dgm:t>
    </dgm:pt>
    <dgm:pt modelId="{789274AF-9B2C-4570-91B8-D2BEC8198BD8}">
      <dgm:prSet phldrT="[Text]"/>
      <dgm:spPr/>
      <dgm:t>
        <a:bodyPr/>
        <a:lstStyle/>
        <a:p>
          <a:r>
            <a:rPr lang="en-US" b="1" dirty="0"/>
            <a:t>Ask Questions</a:t>
          </a:r>
        </a:p>
      </dgm:t>
    </dgm:pt>
    <dgm:pt modelId="{F3D79C40-5FBB-4BB6-9EA7-81C1DF2EDA1C}" type="parTrans" cxnId="{061B0496-8BFA-4F56-85FC-3A1E79C70CA6}">
      <dgm:prSet/>
      <dgm:spPr/>
      <dgm:t>
        <a:bodyPr/>
        <a:lstStyle/>
        <a:p>
          <a:endParaRPr lang="en-US"/>
        </a:p>
      </dgm:t>
    </dgm:pt>
    <dgm:pt modelId="{5F7C7133-5116-4514-9008-91B446FDC151}" type="sibTrans" cxnId="{061B0496-8BFA-4F56-85FC-3A1E79C70CA6}">
      <dgm:prSet/>
      <dgm:spPr/>
      <dgm:t>
        <a:bodyPr/>
        <a:lstStyle/>
        <a:p>
          <a:endParaRPr lang="en-US"/>
        </a:p>
      </dgm:t>
    </dgm:pt>
    <dgm:pt modelId="{473A6C28-EE8F-490B-9CA4-F935D2D60A52}" type="pres">
      <dgm:prSet presAssocID="{C45049A4-DC59-48A3-8258-E63670812BAA}" presName="linear" presStyleCnt="0">
        <dgm:presLayoutVars>
          <dgm:dir/>
          <dgm:animLvl val="lvl"/>
          <dgm:resizeHandles val="exact"/>
        </dgm:presLayoutVars>
      </dgm:prSet>
      <dgm:spPr/>
    </dgm:pt>
    <dgm:pt modelId="{2DEDCBAF-951D-460C-B01B-870E9C1DDAA6}" type="pres">
      <dgm:prSet presAssocID="{C51DBD72-10AD-4096-BAE5-CA690E5A34D2}" presName="parentLin" presStyleCnt="0"/>
      <dgm:spPr/>
    </dgm:pt>
    <dgm:pt modelId="{F62CFC93-7957-4078-BF21-EB5F7FD9DE67}" type="pres">
      <dgm:prSet presAssocID="{C51DBD72-10AD-4096-BAE5-CA690E5A34D2}" presName="parentLeftMargin" presStyleLbl="node1" presStyleIdx="0" presStyleCnt="6"/>
      <dgm:spPr/>
    </dgm:pt>
    <dgm:pt modelId="{CB3BF130-1BE9-4F1A-AC7C-F8208B5C24DD}" type="pres">
      <dgm:prSet presAssocID="{C51DBD72-10AD-4096-BAE5-CA690E5A34D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C89B18E-4D05-48D7-8807-216488EEA1D1}" type="pres">
      <dgm:prSet presAssocID="{C51DBD72-10AD-4096-BAE5-CA690E5A34D2}" presName="negativeSpace" presStyleCnt="0"/>
      <dgm:spPr/>
    </dgm:pt>
    <dgm:pt modelId="{26A4736E-6F55-4165-97E1-04C9D19BA7B2}" type="pres">
      <dgm:prSet presAssocID="{C51DBD72-10AD-4096-BAE5-CA690E5A34D2}" presName="childText" presStyleLbl="conFgAcc1" presStyleIdx="0" presStyleCnt="6">
        <dgm:presLayoutVars>
          <dgm:bulletEnabled val="1"/>
        </dgm:presLayoutVars>
      </dgm:prSet>
      <dgm:spPr/>
    </dgm:pt>
    <dgm:pt modelId="{EBFE799E-E442-48B3-B8FE-FBFB22B5D960}" type="pres">
      <dgm:prSet presAssocID="{1A73DE98-5992-46F3-8728-6E8D853A2D3A}" presName="spaceBetweenRectangles" presStyleCnt="0"/>
      <dgm:spPr/>
    </dgm:pt>
    <dgm:pt modelId="{F469129C-F5AF-4C03-95CB-82E424670B01}" type="pres">
      <dgm:prSet presAssocID="{BEF5B41E-2956-4A56-8923-ADEDB4E48271}" presName="parentLin" presStyleCnt="0"/>
      <dgm:spPr/>
    </dgm:pt>
    <dgm:pt modelId="{9C996DF1-C7DC-45A9-8214-687BF37158BA}" type="pres">
      <dgm:prSet presAssocID="{BEF5B41E-2956-4A56-8923-ADEDB4E48271}" presName="parentLeftMargin" presStyleLbl="node1" presStyleIdx="0" presStyleCnt="6"/>
      <dgm:spPr/>
    </dgm:pt>
    <dgm:pt modelId="{0240492B-F567-47EC-AA09-40E406E6350C}" type="pres">
      <dgm:prSet presAssocID="{BEF5B41E-2956-4A56-8923-ADEDB4E4827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508885B-99F0-4345-ADFE-DE105B6D0967}" type="pres">
      <dgm:prSet presAssocID="{BEF5B41E-2956-4A56-8923-ADEDB4E48271}" presName="negativeSpace" presStyleCnt="0"/>
      <dgm:spPr/>
    </dgm:pt>
    <dgm:pt modelId="{80E52FED-4B4B-44CC-8C06-2F645DB99F44}" type="pres">
      <dgm:prSet presAssocID="{BEF5B41E-2956-4A56-8923-ADEDB4E48271}" presName="childText" presStyleLbl="conFgAcc1" presStyleIdx="1" presStyleCnt="6">
        <dgm:presLayoutVars>
          <dgm:bulletEnabled val="1"/>
        </dgm:presLayoutVars>
      </dgm:prSet>
      <dgm:spPr/>
    </dgm:pt>
    <dgm:pt modelId="{3DB984EE-3DED-48ED-80FA-66E70782B8EA}" type="pres">
      <dgm:prSet presAssocID="{5F482DA5-C445-4C64-B400-583C20BFF8C2}" presName="spaceBetweenRectangles" presStyleCnt="0"/>
      <dgm:spPr/>
    </dgm:pt>
    <dgm:pt modelId="{759DC11F-E99C-4292-9BF8-6D4514322067}" type="pres">
      <dgm:prSet presAssocID="{D5E00D62-1CBF-41A4-8FE0-AC904462EAE3}" presName="parentLin" presStyleCnt="0"/>
      <dgm:spPr/>
    </dgm:pt>
    <dgm:pt modelId="{1CE97955-78A9-4E6D-8F2E-9E992F809076}" type="pres">
      <dgm:prSet presAssocID="{D5E00D62-1CBF-41A4-8FE0-AC904462EAE3}" presName="parentLeftMargin" presStyleLbl="node1" presStyleIdx="1" presStyleCnt="6"/>
      <dgm:spPr/>
    </dgm:pt>
    <dgm:pt modelId="{E4744841-6D9C-46C5-8521-A9F69E7E072E}" type="pres">
      <dgm:prSet presAssocID="{D5E00D62-1CBF-41A4-8FE0-AC904462EAE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A681E90-E157-4C7E-83C0-973ECC106A95}" type="pres">
      <dgm:prSet presAssocID="{D5E00D62-1CBF-41A4-8FE0-AC904462EAE3}" presName="negativeSpace" presStyleCnt="0"/>
      <dgm:spPr/>
    </dgm:pt>
    <dgm:pt modelId="{771758C7-BEF8-47E1-9171-297998CDE8F0}" type="pres">
      <dgm:prSet presAssocID="{D5E00D62-1CBF-41A4-8FE0-AC904462EAE3}" presName="childText" presStyleLbl="conFgAcc1" presStyleIdx="2" presStyleCnt="6">
        <dgm:presLayoutVars>
          <dgm:bulletEnabled val="1"/>
        </dgm:presLayoutVars>
      </dgm:prSet>
      <dgm:spPr/>
    </dgm:pt>
    <dgm:pt modelId="{EC170E3A-DCDA-4CC1-8E0F-058307F9832A}" type="pres">
      <dgm:prSet presAssocID="{6785ED1A-1CFC-4379-A9BF-83FA3913E82F}" presName="spaceBetweenRectangles" presStyleCnt="0"/>
      <dgm:spPr/>
    </dgm:pt>
    <dgm:pt modelId="{7698EF89-869B-4080-A29A-0ADA86062450}" type="pres">
      <dgm:prSet presAssocID="{BD11F91D-04A4-427F-B71E-5FA3A93783BD}" presName="parentLin" presStyleCnt="0"/>
      <dgm:spPr/>
    </dgm:pt>
    <dgm:pt modelId="{D37374B2-C924-4AB2-87B3-45BB3FF24A55}" type="pres">
      <dgm:prSet presAssocID="{BD11F91D-04A4-427F-B71E-5FA3A93783BD}" presName="parentLeftMargin" presStyleLbl="node1" presStyleIdx="2" presStyleCnt="6"/>
      <dgm:spPr/>
    </dgm:pt>
    <dgm:pt modelId="{2996CF5C-504A-4C7E-ADEC-D5E2CD4C2E36}" type="pres">
      <dgm:prSet presAssocID="{BD11F91D-04A4-427F-B71E-5FA3A93783B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AB9BB02-AD4C-4E46-85A0-2A442973F48A}" type="pres">
      <dgm:prSet presAssocID="{BD11F91D-04A4-427F-B71E-5FA3A93783BD}" presName="negativeSpace" presStyleCnt="0"/>
      <dgm:spPr/>
    </dgm:pt>
    <dgm:pt modelId="{2BD65AA1-B4D8-499A-84BE-06B4228AEC04}" type="pres">
      <dgm:prSet presAssocID="{BD11F91D-04A4-427F-B71E-5FA3A93783BD}" presName="childText" presStyleLbl="conFgAcc1" presStyleIdx="3" presStyleCnt="6">
        <dgm:presLayoutVars>
          <dgm:bulletEnabled val="1"/>
        </dgm:presLayoutVars>
      </dgm:prSet>
      <dgm:spPr/>
    </dgm:pt>
    <dgm:pt modelId="{D629B7BA-5AF0-4A61-A077-55F777E26C00}" type="pres">
      <dgm:prSet presAssocID="{C4211F13-8FB8-46EC-901F-E3EF242AF2F0}" presName="spaceBetweenRectangles" presStyleCnt="0"/>
      <dgm:spPr/>
    </dgm:pt>
    <dgm:pt modelId="{FFE03E1D-90D2-4B6A-A47D-A945A5B9696F}" type="pres">
      <dgm:prSet presAssocID="{5ED3401A-5FAB-4897-A887-CE903341346A}" presName="parentLin" presStyleCnt="0"/>
      <dgm:spPr/>
    </dgm:pt>
    <dgm:pt modelId="{BC409A46-4266-4C61-A825-7D6A7B45E8B6}" type="pres">
      <dgm:prSet presAssocID="{5ED3401A-5FAB-4897-A887-CE903341346A}" presName="parentLeftMargin" presStyleLbl="node1" presStyleIdx="3" presStyleCnt="6"/>
      <dgm:spPr/>
    </dgm:pt>
    <dgm:pt modelId="{72F8C4D5-EA64-4BDA-AC70-F1ED5C6CA605}" type="pres">
      <dgm:prSet presAssocID="{5ED3401A-5FAB-4897-A887-CE903341346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6E9D8B4-C48F-4667-BE4A-17121FB4CFFC}" type="pres">
      <dgm:prSet presAssocID="{5ED3401A-5FAB-4897-A887-CE903341346A}" presName="negativeSpace" presStyleCnt="0"/>
      <dgm:spPr/>
    </dgm:pt>
    <dgm:pt modelId="{4417D764-14BE-4AD0-AFE9-634AF6C24487}" type="pres">
      <dgm:prSet presAssocID="{5ED3401A-5FAB-4897-A887-CE903341346A}" presName="childText" presStyleLbl="conFgAcc1" presStyleIdx="4" presStyleCnt="6">
        <dgm:presLayoutVars>
          <dgm:bulletEnabled val="1"/>
        </dgm:presLayoutVars>
      </dgm:prSet>
      <dgm:spPr/>
    </dgm:pt>
    <dgm:pt modelId="{B96FA40F-2746-4340-891C-68B6121B88AC}" type="pres">
      <dgm:prSet presAssocID="{3D6245AB-986D-4EA9-BA01-EFEFAB2A54DE}" presName="spaceBetweenRectangles" presStyleCnt="0"/>
      <dgm:spPr/>
    </dgm:pt>
    <dgm:pt modelId="{E7BFF6B3-D7EB-44A5-9EAC-F180F08DBD83}" type="pres">
      <dgm:prSet presAssocID="{789274AF-9B2C-4570-91B8-D2BEC8198BD8}" presName="parentLin" presStyleCnt="0"/>
      <dgm:spPr/>
    </dgm:pt>
    <dgm:pt modelId="{383F862D-E3E3-41C1-8E14-9C878CA6716D}" type="pres">
      <dgm:prSet presAssocID="{789274AF-9B2C-4570-91B8-D2BEC8198BD8}" presName="parentLeftMargin" presStyleLbl="node1" presStyleIdx="4" presStyleCnt="6"/>
      <dgm:spPr/>
    </dgm:pt>
    <dgm:pt modelId="{9D27DBED-1463-42D6-8155-D485091A69A8}" type="pres">
      <dgm:prSet presAssocID="{789274AF-9B2C-4570-91B8-D2BEC8198BD8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DD40F915-7B93-4F88-A07F-C63389CF2C75}" type="pres">
      <dgm:prSet presAssocID="{789274AF-9B2C-4570-91B8-D2BEC8198BD8}" presName="negativeSpace" presStyleCnt="0"/>
      <dgm:spPr/>
    </dgm:pt>
    <dgm:pt modelId="{5842ABEE-CBBA-46E2-ABFD-B48C6D0AA799}" type="pres">
      <dgm:prSet presAssocID="{789274AF-9B2C-4570-91B8-D2BEC8198BD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20D590E-EC5A-244C-8291-A51A3EF2B688}" type="presOf" srcId="{C51DBD72-10AD-4096-BAE5-CA690E5A34D2}" destId="{F62CFC93-7957-4078-BF21-EB5F7FD9DE67}" srcOrd="0" destOrd="0" presId="urn:microsoft.com/office/officeart/2005/8/layout/list1"/>
    <dgm:cxn modelId="{C14F6A0F-5ACF-BB44-96B6-3B65C6666E9A}" type="presOf" srcId="{BD11F91D-04A4-427F-B71E-5FA3A93783BD}" destId="{D37374B2-C924-4AB2-87B3-45BB3FF24A55}" srcOrd="0" destOrd="0" presId="urn:microsoft.com/office/officeart/2005/8/layout/list1"/>
    <dgm:cxn modelId="{A8A70911-D956-D942-8659-50883EB83C46}" type="presOf" srcId="{C45049A4-DC59-48A3-8258-E63670812BAA}" destId="{473A6C28-EE8F-490B-9CA4-F935D2D60A52}" srcOrd="0" destOrd="0" presId="urn:microsoft.com/office/officeart/2005/8/layout/list1"/>
    <dgm:cxn modelId="{177F7619-E7C1-AA45-A76A-69B243DE22E3}" type="presOf" srcId="{5ED3401A-5FAB-4897-A887-CE903341346A}" destId="{72F8C4D5-EA64-4BDA-AC70-F1ED5C6CA605}" srcOrd="1" destOrd="0" presId="urn:microsoft.com/office/officeart/2005/8/layout/list1"/>
    <dgm:cxn modelId="{42285721-6321-174E-9A42-846245939B26}" type="presOf" srcId="{789274AF-9B2C-4570-91B8-D2BEC8198BD8}" destId="{9D27DBED-1463-42D6-8155-D485091A69A8}" srcOrd="1" destOrd="0" presId="urn:microsoft.com/office/officeart/2005/8/layout/list1"/>
    <dgm:cxn modelId="{A91F3E31-D0C7-42EB-81DD-E51BCB13C2FE}" srcId="{C45049A4-DC59-48A3-8258-E63670812BAA}" destId="{C51DBD72-10AD-4096-BAE5-CA690E5A34D2}" srcOrd="0" destOrd="0" parTransId="{2C857EC4-DF7A-4FBB-9E6D-8031E8EFA11F}" sibTransId="{1A73DE98-5992-46F3-8728-6E8D853A2D3A}"/>
    <dgm:cxn modelId="{B2BB993B-255D-D449-B3EF-2F01793903DA}" type="presOf" srcId="{BD11F91D-04A4-427F-B71E-5FA3A93783BD}" destId="{2996CF5C-504A-4C7E-ADEC-D5E2CD4C2E36}" srcOrd="1" destOrd="0" presId="urn:microsoft.com/office/officeart/2005/8/layout/list1"/>
    <dgm:cxn modelId="{50992A45-42F0-6542-96CA-84FA121B2C08}" type="presOf" srcId="{BEF5B41E-2956-4A56-8923-ADEDB4E48271}" destId="{0240492B-F567-47EC-AA09-40E406E6350C}" srcOrd="1" destOrd="0" presId="urn:microsoft.com/office/officeart/2005/8/layout/list1"/>
    <dgm:cxn modelId="{66386D5C-6E41-41A4-BBEB-0F2380960CC7}" srcId="{C45049A4-DC59-48A3-8258-E63670812BAA}" destId="{5ED3401A-5FAB-4897-A887-CE903341346A}" srcOrd="4" destOrd="0" parTransId="{55223A7D-CB64-4007-9506-D9678893BF05}" sibTransId="{3D6245AB-986D-4EA9-BA01-EFEFAB2A54DE}"/>
    <dgm:cxn modelId="{3D887D60-86BE-2D49-A584-C404769724B1}" type="presOf" srcId="{789274AF-9B2C-4570-91B8-D2BEC8198BD8}" destId="{383F862D-E3E3-41C1-8E14-9C878CA6716D}" srcOrd="0" destOrd="0" presId="urn:microsoft.com/office/officeart/2005/8/layout/list1"/>
    <dgm:cxn modelId="{415C7C8E-4E5C-9542-966B-C8075A7EE90E}" type="presOf" srcId="{C51DBD72-10AD-4096-BAE5-CA690E5A34D2}" destId="{CB3BF130-1BE9-4F1A-AC7C-F8208B5C24DD}" srcOrd="1" destOrd="0" presId="urn:microsoft.com/office/officeart/2005/8/layout/list1"/>
    <dgm:cxn modelId="{061B0496-8BFA-4F56-85FC-3A1E79C70CA6}" srcId="{C45049A4-DC59-48A3-8258-E63670812BAA}" destId="{789274AF-9B2C-4570-91B8-D2BEC8198BD8}" srcOrd="5" destOrd="0" parTransId="{F3D79C40-5FBB-4BB6-9EA7-81C1DF2EDA1C}" sibTransId="{5F7C7133-5116-4514-9008-91B446FDC151}"/>
    <dgm:cxn modelId="{CDCE38B0-8F52-2149-8D13-4687F4EA856B}" type="presOf" srcId="{D5E00D62-1CBF-41A4-8FE0-AC904462EAE3}" destId="{1CE97955-78A9-4E6D-8F2E-9E992F809076}" srcOrd="0" destOrd="0" presId="urn:microsoft.com/office/officeart/2005/8/layout/list1"/>
    <dgm:cxn modelId="{F30FFFB6-2D5C-40E1-8764-0DB8B396DD5F}" srcId="{C45049A4-DC59-48A3-8258-E63670812BAA}" destId="{D5E00D62-1CBF-41A4-8FE0-AC904462EAE3}" srcOrd="2" destOrd="0" parTransId="{7CEF9509-A2B6-4648-B72B-BAF067C8CF0B}" sibTransId="{6785ED1A-1CFC-4379-A9BF-83FA3913E82F}"/>
    <dgm:cxn modelId="{542E50BD-4A86-45AB-B28D-8087668823A0}" srcId="{C45049A4-DC59-48A3-8258-E63670812BAA}" destId="{BEF5B41E-2956-4A56-8923-ADEDB4E48271}" srcOrd="1" destOrd="0" parTransId="{8B0906CA-6117-4065-ADCB-CCB2A7470077}" sibTransId="{5F482DA5-C445-4C64-B400-583C20BFF8C2}"/>
    <dgm:cxn modelId="{E95540C4-228E-F042-A995-2BA8A2D9F758}" type="presOf" srcId="{BEF5B41E-2956-4A56-8923-ADEDB4E48271}" destId="{9C996DF1-C7DC-45A9-8214-687BF37158BA}" srcOrd="0" destOrd="0" presId="urn:microsoft.com/office/officeart/2005/8/layout/list1"/>
    <dgm:cxn modelId="{CDDFACDA-2559-6645-A4B9-8E6D8A047917}" type="presOf" srcId="{5ED3401A-5FAB-4897-A887-CE903341346A}" destId="{BC409A46-4266-4C61-A825-7D6A7B45E8B6}" srcOrd="0" destOrd="0" presId="urn:microsoft.com/office/officeart/2005/8/layout/list1"/>
    <dgm:cxn modelId="{0EB604F5-97EF-41AD-BAEA-1A221D2F9A43}" srcId="{C45049A4-DC59-48A3-8258-E63670812BAA}" destId="{BD11F91D-04A4-427F-B71E-5FA3A93783BD}" srcOrd="3" destOrd="0" parTransId="{BF761162-18F7-421F-AA02-9B30611B2052}" sibTransId="{C4211F13-8FB8-46EC-901F-E3EF242AF2F0}"/>
    <dgm:cxn modelId="{BDBF53F8-047D-A24C-9F83-B09351039FC9}" type="presOf" srcId="{D5E00D62-1CBF-41A4-8FE0-AC904462EAE3}" destId="{E4744841-6D9C-46C5-8521-A9F69E7E072E}" srcOrd="1" destOrd="0" presId="urn:microsoft.com/office/officeart/2005/8/layout/list1"/>
    <dgm:cxn modelId="{D6052177-8DAA-B449-A58A-E7CF08602D6E}" type="presParOf" srcId="{473A6C28-EE8F-490B-9CA4-F935D2D60A52}" destId="{2DEDCBAF-951D-460C-B01B-870E9C1DDAA6}" srcOrd="0" destOrd="0" presId="urn:microsoft.com/office/officeart/2005/8/layout/list1"/>
    <dgm:cxn modelId="{E6CB0086-4FBD-9D4C-B841-36338C9C1187}" type="presParOf" srcId="{2DEDCBAF-951D-460C-B01B-870E9C1DDAA6}" destId="{F62CFC93-7957-4078-BF21-EB5F7FD9DE67}" srcOrd="0" destOrd="0" presId="urn:microsoft.com/office/officeart/2005/8/layout/list1"/>
    <dgm:cxn modelId="{E071AE02-F137-9F42-B60F-1776D29F7730}" type="presParOf" srcId="{2DEDCBAF-951D-460C-B01B-870E9C1DDAA6}" destId="{CB3BF130-1BE9-4F1A-AC7C-F8208B5C24DD}" srcOrd="1" destOrd="0" presId="urn:microsoft.com/office/officeart/2005/8/layout/list1"/>
    <dgm:cxn modelId="{025E0E36-7789-154F-9A2E-FC5A3FC70B75}" type="presParOf" srcId="{473A6C28-EE8F-490B-9CA4-F935D2D60A52}" destId="{0C89B18E-4D05-48D7-8807-216488EEA1D1}" srcOrd="1" destOrd="0" presId="urn:microsoft.com/office/officeart/2005/8/layout/list1"/>
    <dgm:cxn modelId="{EE6196F1-439F-F341-9003-DB415357E0D5}" type="presParOf" srcId="{473A6C28-EE8F-490B-9CA4-F935D2D60A52}" destId="{26A4736E-6F55-4165-97E1-04C9D19BA7B2}" srcOrd="2" destOrd="0" presId="urn:microsoft.com/office/officeart/2005/8/layout/list1"/>
    <dgm:cxn modelId="{0288BC91-2B80-194A-B59E-4F9773B13E4E}" type="presParOf" srcId="{473A6C28-EE8F-490B-9CA4-F935D2D60A52}" destId="{EBFE799E-E442-48B3-B8FE-FBFB22B5D960}" srcOrd="3" destOrd="0" presId="urn:microsoft.com/office/officeart/2005/8/layout/list1"/>
    <dgm:cxn modelId="{BD892568-0A1C-BE42-BEF9-1ADA62795D3C}" type="presParOf" srcId="{473A6C28-EE8F-490B-9CA4-F935D2D60A52}" destId="{F469129C-F5AF-4C03-95CB-82E424670B01}" srcOrd="4" destOrd="0" presId="urn:microsoft.com/office/officeart/2005/8/layout/list1"/>
    <dgm:cxn modelId="{ABA43DFE-624A-8647-BCD5-5665EC5D34E5}" type="presParOf" srcId="{F469129C-F5AF-4C03-95CB-82E424670B01}" destId="{9C996DF1-C7DC-45A9-8214-687BF37158BA}" srcOrd="0" destOrd="0" presId="urn:microsoft.com/office/officeart/2005/8/layout/list1"/>
    <dgm:cxn modelId="{0F0F9563-13C6-5F49-8064-ACCCC54FA7BF}" type="presParOf" srcId="{F469129C-F5AF-4C03-95CB-82E424670B01}" destId="{0240492B-F567-47EC-AA09-40E406E6350C}" srcOrd="1" destOrd="0" presId="urn:microsoft.com/office/officeart/2005/8/layout/list1"/>
    <dgm:cxn modelId="{22A60B89-5E61-4249-A035-5522B2E8CFAA}" type="presParOf" srcId="{473A6C28-EE8F-490B-9CA4-F935D2D60A52}" destId="{3508885B-99F0-4345-ADFE-DE105B6D0967}" srcOrd="5" destOrd="0" presId="urn:microsoft.com/office/officeart/2005/8/layout/list1"/>
    <dgm:cxn modelId="{3AEB9D81-BDAE-BA48-AB6B-5E98D3D080F4}" type="presParOf" srcId="{473A6C28-EE8F-490B-9CA4-F935D2D60A52}" destId="{80E52FED-4B4B-44CC-8C06-2F645DB99F44}" srcOrd="6" destOrd="0" presId="urn:microsoft.com/office/officeart/2005/8/layout/list1"/>
    <dgm:cxn modelId="{AA6223E7-415D-954E-9DFB-96BA71BF7B9C}" type="presParOf" srcId="{473A6C28-EE8F-490B-9CA4-F935D2D60A52}" destId="{3DB984EE-3DED-48ED-80FA-66E70782B8EA}" srcOrd="7" destOrd="0" presId="urn:microsoft.com/office/officeart/2005/8/layout/list1"/>
    <dgm:cxn modelId="{071B81E8-D29C-8341-B3FF-2ED021CF1E87}" type="presParOf" srcId="{473A6C28-EE8F-490B-9CA4-F935D2D60A52}" destId="{759DC11F-E99C-4292-9BF8-6D4514322067}" srcOrd="8" destOrd="0" presId="urn:microsoft.com/office/officeart/2005/8/layout/list1"/>
    <dgm:cxn modelId="{435D38D3-ADEE-4744-A5DB-A5C61EB9FE2C}" type="presParOf" srcId="{759DC11F-E99C-4292-9BF8-6D4514322067}" destId="{1CE97955-78A9-4E6D-8F2E-9E992F809076}" srcOrd="0" destOrd="0" presId="urn:microsoft.com/office/officeart/2005/8/layout/list1"/>
    <dgm:cxn modelId="{32374188-F129-5445-A64D-7112D3C6EBC6}" type="presParOf" srcId="{759DC11F-E99C-4292-9BF8-6D4514322067}" destId="{E4744841-6D9C-46C5-8521-A9F69E7E072E}" srcOrd="1" destOrd="0" presId="urn:microsoft.com/office/officeart/2005/8/layout/list1"/>
    <dgm:cxn modelId="{6CD6B99B-654A-334C-B13A-D1A95501B301}" type="presParOf" srcId="{473A6C28-EE8F-490B-9CA4-F935D2D60A52}" destId="{0A681E90-E157-4C7E-83C0-973ECC106A95}" srcOrd="9" destOrd="0" presId="urn:microsoft.com/office/officeart/2005/8/layout/list1"/>
    <dgm:cxn modelId="{D384ACAD-5E6B-B142-BC9F-13EFAC22CCC9}" type="presParOf" srcId="{473A6C28-EE8F-490B-9CA4-F935D2D60A52}" destId="{771758C7-BEF8-47E1-9171-297998CDE8F0}" srcOrd="10" destOrd="0" presId="urn:microsoft.com/office/officeart/2005/8/layout/list1"/>
    <dgm:cxn modelId="{8A20B56E-1452-EA41-B078-7BC2A3B9B833}" type="presParOf" srcId="{473A6C28-EE8F-490B-9CA4-F935D2D60A52}" destId="{EC170E3A-DCDA-4CC1-8E0F-058307F9832A}" srcOrd="11" destOrd="0" presId="urn:microsoft.com/office/officeart/2005/8/layout/list1"/>
    <dgm:cxn modelId="{38928B31-5BC9-1846-82B7-54B94F10D1D9}" type="presParOf" srcId="{473A6C28-EE8F-490B-9CA4-F935D2D60A52}" destId="{7698EF89-869B-4080-A29A-0ADA86062450}" srcOrd="12" destOrd="0" presId="urn:microsoft.com/office/officeart/2005/8/layout/list1"/>
    <dgm:cxn modelId="{16D6C3AA-05AE-A247-87D4-16A468B7B27C}" type="presParOf" srcId="{7698EF89-869B-4080-A29A-0ADA86062450}" destId="{D37374B2-C924-4AB2-87B3-45BB3FF24A55}" srcOrd="0" destOrd="0" presId="urn:microsoft.com/office/officeart/2005/8/layout/list1"/>
    <dgm:cxn modelId="{79C281B1-EF92-3948-B9DB-BAD4F4A28A6D}" type="presParOf" srcId="{7698EF89-869B-4080-A29A-0ADA86062450}" destId="{2996CF5C-504A-4C7E-ADEC-D5E2CD4C2E36}" srcOrd="1" destOrd="0" presId="urn:microsoft.com/office/officeart/2005/8/layout/list1"/>
    <dgm:cxn modelId="{A0138AA6-131D-BB43-B993-B5D1D85ABC5A}" type="presParOf" srcId="{473A6C28-EE8F-490B-9CA4-F935D2D60A52}" destId="{9AB9BB02-AD4C-4E46-85A0-2A442973F48A}" srcOrd="13" destOrd="0" presId="urn:microsoft.com/office/officeart/2005/8/layout/list1"/>
    <dgm:cxn modelId="{E56D33D6-80A8-4F4E-A51E-74E367815C7D}" type="presParOf" srcId="{473A6C28-EE8F-490B-9CA4-F935D2D60A52}" destId="{2BD65AA1-B4D8-499A-84BE-06B4228AEC04}" srcOrd="14" destOrd="0" presId="urn:microsoft.com/office/officeart/2005/8/layout/list1"/>
    <dgm:cxn modelId="{4BE7A3E4-0A06-E348-A38B-B0595BDAEA17}" type="presParOf" srcId="{473A6C28-EE8F-490B-9CA4-F935D2D60A52}" destId="{D629B7BA-5AF0-4A61-A077-55F777E26C00}" srcOrd="15" destOrd="0" presId="urn:microsoft.com/office/officeart/2005/8/layout/list1"/>
    <dgm:cxn modelId="{FBB69771-2330-F544-B15A-BE6B4E90F73C}" type="presParOf" srcId="{473A6C28-EE8F-490B-9CA4-F935D2D60A52}" destId="{FFE03E1D-90D2-4B6A-A47D-A945A5B9696F}" srcOrd="16" destOrd="0" presId="urn:microsoft.com/office/officeart/2005/8/layout/list1"/>
    <dgm:cxn modelId="{F5EF7FD5-D219-D94D-AC96-995272FDF073}" type="presParOf" srcId="{FFE03E1D-90D2-4B6A-A47D-A945A5B9696F}" destId="{BC409A46-4266-4C61-A825-7D6A7B45E8B6}" srcOrd="0" destOrd="0" presId="urn:microsoft.com/office/officeart/2005/8/layout/list1"/>
    <dgm:cxn modelId="{1247F143-C2A4-8146-B0D8-E701F9F7C1A2}" type="presParOf" srcId="{FFE03E1D-90D2-4B6A-A47D-A945A5B9696F}" destId="{72F8C4D5-EA64-4BDA-AC70-F1ED5C6CA605}" srcOrd="1" destOrd="0" presId="urn:microsoft.com/office/officeart/2005/8/layout/list1"/>
    <dgm:cxn modelId="{E8D29B7E-3EAE-A441-9F81-7D6960A9A920}" type="presParOf" srcId="{473A6C28-EE8F-490B-9CA4-F935D2D60A52}" destId="{86E9D8B4-C48F-4667-BE4A-17121FB4CFFC}" srcOrd="17" destOrd="0" presId="urn:microsoft.com/office/officeart/2005/8/layout/list1"/>
    <dgm:cxn modelId="{CAAF9DB1-4A0B-8B4B-A2B5-89762C502F9C}" type="presParOf" srcId="{473A6C28-EE8F-490B-9CA4-F935D2D60A52}" destId="{4417D764-14BE-4AD0-AFE9-634AF6C24487}" srcOrd="18" destOrd="0" presId="urn:microsoft.com/office/officeart/2005/8/layout/list1"/>
    <dgm:cxn modelId="{8251A394-405B-504E-92A6-D0244B7282E7}" type="presParOf" srcId="{473A6C28-EE8F-490B-9CA4-F935D2D60A52}" destId="{B96FA40F-2746-4340-891C-68B6121B88AC}" srcOrd="19" destOrd="0" presId="urn:microsoft.com/office/officeart/2005/8/layout/list1"/>
    <dgm:cxn modelId="{A571C7A5-3337-AF4B-9DFE-327E9D8ABEFC}" type="presParOf" srcId="{473A6C28-EE8F-490B-9CA4-F935D2D60A52}" destId="{E7BFF6B3-D7EB-44A5-9EAC-F180F08DBD83}" srcOrd="20" destOrd="0" presId="urn:microsoft.com/office/officeart/2005/8/layout/list1"/>
    <dgm:cxn modelId="{8FD4D902-1FBB-704D-8B6C-891AF639221E}" type="presParOf" srcId="{E7BFF6B3-D7EB-44A5-9EAC-F180F08DBD83}" destId="{383F862D-E3E3-41C1-8E14-9C878CA6716D}" srcOrd="0" destOrd="0" presId="urn:microsoft.com/office/officeart/2005/8/layout/list1"/>
    <dgm:cxn modelId="{B01FD989-8DF7-D646-A9B4-B6587D9C1C4B}" type="presParOf" srcId="{E7BFF6B3-D7EB-44A5-9EAC-F180F08DBD83}" destId="{9D27DBED-1463-42D6-8155-D485091A69A8}" srcOrd="1" destOrd="0" presId="urn:microsoft.com/office/officeart/2005/8/layout/list1"/>
    <dgm:cxn modelId="{17502D98-0064-C343-8B0E-80511F11A932}" type="presParOf" srcId="{473A6C28-EE8F-490B-9CA4-F935D2D60A52}" destId="{DD40F915-7B93-4F88-A07F-C63389CF2C75}" srcOrd="21" destOrd="0" presId="urn:microsoft.com/office/officeart/2005/8/layout/list1"/>
    <dgm:cxn modelId="{74EDB547-7562-5244-8D25-D4FE4559D52A}" type="presParOf" srcId="{473A6C28-EE8F-490B-9CA4-F935D2D60A52}" destId="{5842ABEE-CBBA-46E2-ABFD-B48C6D0AA79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508F14-EA3F-5C4C-A7C3-5FDF3DA438EE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04159-5F85-504A-AF7E-E97EE827D1D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YOUR</a:t>
          </a:r>
        </a:p>
        <a:p>
          <a:r>
            <a:rPr lang="en-US" dirty="0">
              <a:solidFill>
                <a:schemeClr val="tx1"/>
              </a:solidFill>
            </a:rPr>
            <a:t>Success</a:t>
          </a:r>
        </a:p>
      </dgm:t>
    </dgm:pt>
    <dgm:pt modelId="{9A8BA33B-C64B-A649-9EBC-76D4DD045542}" type="parTrans" cxnId="{9A152373-9E10-5E42-9E3C-6628AF89334E}">
      <dgm:prSet/>
      <dgm:spPr/>
      <dgm:t>
        <a:bodyPr/>
        <a:lstStyle/>
        <a:p>
          <a:endParaRPr lang="en-US"/>
        </a:p>
      </dgm:t>
    </dgm:pt>
    <dgm:pt modelId="{26AFC68E-5C29-B246-B23D-395ACD91EB58}" type="sibTrans" cxnId="{9A152373-9E10-5E42-9E3C-6628AF89334E}">
      <dgm:prSet/>
      <dgm:spPr/>
      <dgm:t>
        <a:bodyPr/>
        <a:lstStyle/>
        <a:p>
          <a:endParaRPr lang="en-US"/>
        </a:p>
      </dgm:t>
    </dgm:pt>
    <dgm:pt modelId="{4A8F159B-A11F-2840-9EA3-46D6271DDD70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Course Outline</a:t>
          </a:r>
        </a:p>
      </dgm:t>
    </dgm:pt>
    <dgm:pt modelId="{69646281-B554-7741-9D9D-60794CA2BFED}" type="parTrans" cxnId="{A728E4F9-16FE-A647-B494-C6238B9443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FB0CD6-C29C-2249-82CC-0B86A6F34C76}" type="sibTrans" cxnId="{A728E4F9-16FE-A647-B494-C6238B9443EB}">
      <dgm:prSet/>
      <dgm:spPr/>
      <dgm:t>
        <a:bodyPr/>
        <a:lstStyle/>
        <a:p>
          <a:endParaRPr lang="en-US"/>
        </a:p>
      </dgm:t>
    </dgm:pt>
    <dgm:pt modelId="{97A56FAC-F213-6D42-AD5E-55C4A77315BD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Learning Outcomes</a:t>
          </a:r>
        </a:p>
      </dgm:t>
    </dgm:pt>
    <dgm:pt modelId="{DD36804B-75B3-8B43-868E-8FD4CEF7A9D0}" type="parTrans" cxnId="{5A4DDFFF-7460-C04D-BBF4-BD47D9486E6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88469E-87F2-B846-B4BC-D5E91B77094B}" type="sibTrans" cxnId="{5A4DDFFF-7460-C04D-BBF4-BD47D9486E67}">
      <dgm:prSet/>
      <dgm:spPr/>
      <dgm:t>
        <a:bodyPr/>
        <a:lstStyle/>
        <a:p>
          <a:endParaRPr lang="en-US"/>
        </a:p>
      </dgm:t>
    </dgm:pt>
    <dgm:pt modelId="{FF73BB68-B3C0-6E43-A019-D1CE15182D2E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Lectures/Tutorials</a:t>
          </a:r>
        </a:p>
      </dgm:t>
    </dgm:pt>
    <dgm:pt modelId="{AA01FE78-99BC-1349-BAE6-7269CA8C5257}" type="parTrans" cxnId="{B51B50F9-FD8E-BF4E-8183-DD05451DF72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B4CE9B-3A38-1C49-9F5D-9DF70DC8F3E9}" type="sibTrans" cxnId="{B51B50F9-FD8E-BF4E-8183-DD05451DF72E}">
      <dgm:prSet/>
      <dgm:spPr/>
      <dgm:t>
        <a:bodyPr/>
        <a:lstStyle/>
        <a:p>
          <a:endParaRPr lang="en-US"/>
        </a:p>
      </dgm:t>
    </dgm:pt>
    <dgm:pt modelId="{5984CD0E-82FD-B04F-95CA-5B7179BFF7DE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E-Learning</a:t>
          </a:r>
        </a:p>
      </dgm:t>
    </dgm:pt>
    <dgm:pt modelId="{96B5E177-95D7-A84C-9A68-F51DCA07CD99}" type="parTrans" cxnId="{F7FA41AF-DDCD-7F4E-BEA5-F2A76AA7F2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F989EA-6D14-1946-A2F3-3027D42F562E}" type="sibTrans" cxnId="{F7FA41AF-DDCD-7F4E-BEA5-F2A76AA7F296}">
      <dgm:prSet/>
      <dgm:spPr/>
      <dgm:t>
        <a:bodyPr/>
        <a:lstStyle/>
        <a:p>
          <a:endParaRPr lang="en-US"/>
        </a:p>
      </dgm:t>
    </dgm:pt>
    <dgm:pt modelId="{E22B01FB-007F-8148-9808-A4C666AE622D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Text Book /Readings</a:t>
          </a:r>
        </a:p>
      </dgm:t>
    </dgm:pt>
    <dgm:pt modelId="{0EFA7385-ABE3-FB40-9262-C1119B7A9575}" type="sibTrans" cxnId="{1931EC17-2F93-6D4D-9055-171269B6A846}">
      <dgm:prSet/>
      <dgm:spPr/>
      <dgm:t>
        <a:bodyPr/>
        <a:lstStyle/>
        <a:p>
          <a:endParaRPr lang="en-US"/>
        </a:p>
      </dgm:t>
    </dgm:pt>
    <dgm:pt modelId="{F3A17B94-24BE-114F-A8CA-759301FFDFD6}" type="parTrans" cxnId="{1931EC17-2F93-6D4D-9055-171269B6A8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748D09-F521-5F49-BD6A-5E99FA1E6BD6}" type="pres">
      <dgm:prSet presAssocID="{C6508F14-EA3F-5C4C-A7C3-5FDF3DA438E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667C27-AF82-384B-A928-3CCEB414B15D}" type="pres">
      <dgm:prSet presAssocID="{9C904159-5F85-504A-AF7E-E97EE827D1D5}" presName="centerShape" presStyleLbl="node0" presStyleIdx="0" presStyleCnt="1"/>
      <dgm:spPr/>
    </dgm:pt>
    <dgm:pt modelId="{D5B4B534-D32F-1048-BAF0-375A4377B912}" type="pres">
      <dgm:prSet presAssocID="{69646281-B554-7741-9D9D-60794CA2BFED}" presName="Name9" presStyleLbl="parChTrans1D2" presStyleIdx="0" presStyleCnt="5"/>
      <dgm:spPr/>
    </dgm:pt>
    <dgm:pt modelId="{DF94AB1A-D99D-934A-A2B9-F6C31B3C9FA6}" type="pres">
      <dgm:prSet presAssocID="{69646281-B554-7741-9D9D-60794CA2BFED}" presName="connTx" presStyleLbl="parChTrans1D2" presStyleIdx="0" presStyleCnt="5"/>
      <dgm:spPr/>
    </dgm:pt>
    <dgm:pt modelId="{EABF7AAB-2555-B044-843C-4812D2AD4386}" type="pres">
      <dgm:prSet presAssocID="{4A8F159B-A11F-2840-9EA3-46D6271DDD70}" presName="node" presStyleLbl="node1" presStyleIdx="0" presStyleCnt="5">
        <dgm:presLayoutVars>
          <dgm:bulletEnabled val="1"/>
        </dgm:presLayoutVars>
      </dgm:prSet>
      <dgm:spPr/>
    </dgm:pt>
    <dgm:pt modelId="{74DCBAD2-4AFC-194A-95A2-808ADF72C1FF}" type="pres">
      <dgm:prSet presAssocID="{DD36804B-75B3-8B43-868E-8FD4CEF7A9D0}" presName="Name9" presStyleLbl="parChTrans1D2" presStyleIdx="1" presStyleCnt="5"/>
      <dgm:spPr/>
    </dgm:pt>
    <dgm:pt modelId="{0C869195-084F-8744-AE66-57DE8688112A}" type="pres">
      <dgm:prSet presAssocID="{DD36804B-75B3-8B43-868E-8FD4CEF7A9D0}" presName="connTx" presStyleLbl="parChTrans1D2" presStyleIdx="1" presStyleCnt="5"/>
      <dgm:spPr/>
    </dgm:pt>
    <dgm:pt modelId="{CABFA321-651F-2D47-B583-EDDA81FE870F}" type="pres">
      <dgm:prSet presAssocID="{97A56FAC-F213-6D42-AD5E-55C4A77315BD}" presName="node" presStyleLbl="node1" presStyleIdx="1" presStyleCnt="5">
        <dgm:presLayoutVars>
          <dgm:bulletEnabled val="1"/>
        </dgm:presLayoutVars>
      </dgm:prSet>
      <dgm:spPr/>
    </dgm:pt>
    <dgm:pt modelId="{4ADD7EF6-5806-5B47-AD94-A543D6CCC4AB}" type="pres">
      <dgm:prSet presAssocID="{F3A17B94-24BE-114F-A8CA-759301FFDFD6}" presName="Name9" presStyleLbl="parChTrans1D2" presStyleIdx="2" presStyleCnt="5"/>
      <dgm:spPr/>
    </dgm:pt>
    <dgm:pt modelId="{E2056011-37E9-5D4A-A1CF-93FECE5057F1}" type="pres">
      <dgm:prSet presAssocID="{F3A17B94-24BE-114F-A8CA-759301FFDFD6}" presName="connTx" presStyleLbl="parChTrans1D2" presStyleIdx="2" presStyleCnt="5"/>
      <dgm:spPr/>
    </dgm:pt>
    <dgm:pt modelId="{AB8662C7-3A89-A64C-9D23-934E6B0D4047}" type="pres">
      <dgm:prSet presAssocID="{E22B01FB-007F-8148-9808-A4C666AE622D}" presName="node" presStyleLbl="node1" presStyleIdx="2" presStyleCnt="5">
        <dgm:presLayoutVars>
          <dgm:bulletEnabled val="1"/>
        </dgm:presLayoutVars>
      </dgm:prSet>
      <dgm:spPr/>
    </dgm:pt>
    <dgm:pt modelId="{A3BE6C94-7A09-3444-9355-CBB1E29D6883}" type="pres">
      <dgm:prSet presAssocID="{AA01FE78-99BC-1349-BAE6-7269CA8C5257}" presName="Name9" presStyleLbl="parChTrans1D2" presStyleIdx="3" presStyleCnt="5"/>
      <dgm:spPr/>
    </dgm:pt>
    <dgm:pt modelId="{33A72025-C615-424B-94A5-54A5FA740BB2}" type="pres">
      <dgm:prSet presAssocID="{AA01FE78-99BC-1349-BAE6-7269CA8C5257}" presName="connTx" presStyleLbl="parChTrans1D2" presStyleIdx="3" presStyleCnt="5"/>
      <dgm:spPr/>
    </dgm:pt>
    <dgm:pt modelId="{BC979D0F-3976-8644-93E6-7BE2E6B62BA9}" type="pres">
      <dgm:prSet presAssocID="{FF73BB68-B3C0-6E43-A019-D1CE15182D2E}" presName="node" presStyleLbl="node1" presStyleIdx="3" presStyleCnt="5">
        <dgm:presLayoutVars>
          <dgm:bulletEnabled val="1"/>
        </dgm:presLayoutVars>
      </dgm:prSet>
      <dgm:spPr/>
    </dgm:pt>
    <dgm:pt modelId="{77D9C254-49D6-5442-8EE5-8AB6F02D0044}" type="pres">
      <dgm:prSet presAssocID="{96B5E177-95D7-A84C-9A68-F51DCA07CD99}" presName="Name9" presStyleLbl="parChTrans1D2" presStyleIdx="4" presStyleCnt="5"/>
      <dgm:spPr/>
    </dgm:pt>
    <dgm:pt modelId="{76BCBEAC-287E-1B42-9AC7-53A9C6AFD765}" type="pres">
      <dgm:prSet presAssocID="{96B5E177-95D7-A84C-9A68-F51DCA07CD99}" presName="connTx" presStyleLbl="parChTrans1D2" presStyleIdx="4" presStyleCnt="5"/>
      <dgm:spPr/>
    </dgm:pt>
    <dgm:pt modelId="{4F02DB21-77BE-EE40-B21F-48356DAD6214}" type="pres">
      <dgm:prSet presAssocID="{5984CD0E-82FD-B04F-95CA-5B7179BFF7DE}" presName="node" presStyleLbl="node1" presStyleIdx="4" presStyleCnt="5">
        <dgm:presLayoutVars>
          <dgm:bulletEnabled val="1"/>
        </dgm:presLayoutVars>
      </dgm:prSet>
      <dgm:spPr/>
    </dgm:pt>
  </dgm:ptLst>
  <dgm:cxnLst>
    <dgm:cxn modelId="{076C6C06-3922-0E45-9D5A-90759A73FB9C}" type="presOf" srcId="{5984CD0E-82FD-B04F-95CA-5B7179BFF7DE}" destId="{4F02DB21-77BE-EE40-B21F-48356DAD6214}" srcOrd="0" destOrd="0" presId="urn:microsoft.com/office/officeart/2005/8/layout/radial1"/>
    <dgm:cxn modelId="{CD9AF00B-D59A-BC45-9F81-186AA66BD918}" type="presOf" srcId="{69646281-B554-7741-9D9D-60794CA2BFED}" destId="{D5B4B534-D32F-1048-BAF0-375A4377B912}" srcOrd="0" destOrd="0" presId="urn:microsoft.com/office/officeart/2005/8/layout/radial1"/>
    <dgm:cxn modelId="{B0584F0C-DA9F-6244-B8CC-C7C931132750}" type="presOf" srcId="{F3A17B94-24BE-114F-A8CA-759301FFDFD6}" destId="{4ADD7EF6-5806-5B47-AD94-A543D6CCC4AB}" srcOrd="0" destOrd="0" presId="urn:microsoft.com/office/officeart/2005/8/layout/radial1"/>
    <dgm:cxn modelId="{1931EC17-2F93-6D4D-9055-171269B6A846}" srcId="{9C904159-5F85-504A-AF7E-E97EE827D1D5}" destId="{E22B01FB-007F-8148-9808-A4C666AE622D}" srcOrd="2" destOrd="0" parTransId="{F3A17B94-24BE-114F-A8CA-759301FFDFD6}" sibTransId="{0EFA7385-ABE3-FB40-9262-C1119B7A9575}"/>
    <dgm:cxn modelId="{93DCC61A-10D6-8C40-A9B6-5C2B6304D17D}" type="presOf" srcId="{F3A17B94-24BE-114F-A8CA-759301FFDFD6}" destId="{E2056011-37E9-5D4A-A1CF-93FECE5057F1}" srcOrd="1" destOrd="0" presId="urn:microsoft.com/office/officeart/2005/8/layout/radial1"/>
    <dgm:cxn modelId="{02F8BA1F-3C4B-384B-AB2D-95CF4CCC9033}" type="presOf" srcId="{96B5E177-95D7-A84C-9A68-F51DCA07CD99}" destId="{76BCBEAC-287E-1B42-9AC7-53A9C6AFD765}" srcOrd="1" destOrd="0" presId="urn:microsoft.com/office/officeart/2005/8/layout/radial1"/>
    <dgm:cxn modelId="{EE3A7829-DC5F-B949-B1C9-B14461213A55}" type="presOf" srcId="{AA01FE78-99BC-1349-BAE6-7269CA8C5257}" destId="{33A72025-C615-424B-94A5-54A5FA740BB2}" srcOrd="1" destOrd="0" presId="urn:microsoft.com/office/officeart/2005/8/layout/radial1"/>
    <dgm:cxn modelId="{D35F8B5A-0681-C148-B7A7-DFB3E435293D}" type="presOf" srcId="{69646281-B554-7741-9D9D-60794CA2BFED}" destId="{DF94AB1A-D99D-934A-A2B9-F6C31B3C9FA6}" srcOrd="1" destOrd="0" presId="urn:microsoft.com/office/officeart/2005/8/layout/radial1"/>
    <dgm:cxn modelId="{C6C7C65E-5E36-4640-881E-AEC15C03930A}" type="presOf" srcId="{4A8F159B-A11F-2840-9EA3-46D6271DDD70}" destId="{EABF7AAB-2555-B044-843C-4812D2AD4386}" srcOrd="0" destOrd="0" presId="urn:microsoft.com/office/officeart/2005/8/layout/radial1"/>
    <dgm:cxn modelId="{71791C6B-09E8-164A-81E5-31BEF04738AD}" type="presOf" srcId="{FF73BB68-B3C0-6E43-A019-D1CE15182D2E}" destId="{BC979D0F-3976-8644-93E6-7BE2E6B62BA9}" srcOrd="0" destOrd="0" presId="urn:microsoft.com/office/officeart/2005/8/layout/radial1"/>
    <dgm:cxn modelId="{9A152373-9E10-5E42-9E3C-6628AF89334E}" srcId="{C6508F14-EA3F-5C4C-A7C3-5FDF3DA438EE}" destId="{9C904159-5F85-504A-AF7E-E97EE827D1D5}" srcOrd="0" destOrd="0" parTransId="{9A8BA33B-C64B-A649-9EBC-76D4DD045542}" sibTransId="{26AFC68E-5C29-B246-B23D-395ACD91EB58}"/>
    <dgm:cxn modelId="{9A4C1675-0532-FC4F-B020-22D155497612}" type="presOf" srcId="{C6508F14-EA3F-5C4C-A7C3-5FDF3DA438EE}" destId="{4D748D09-F521-5F49-BD6A-5E99FA1E6BD6}" srcOrd="0" destOrd="0" presId="urn:microsoft.com/office/officeart/2005/8/layout/radial1"/>
    <dgm:cxn modelId="{85010785-D79F-4B4C-804E-98ACAA34191D}" type="presOf" srcId="{96B5E177-95D7-A84C-9A68-F51DCA07CD99}" destId="{77D9C254-49D6-5442-8EE5-8AB6F02D0044}" srcOrd="0" destOrd="0" presId="urn:microsoft.com/office/officeart/2005/8/layout/radial1"/>
    <dgm:cxn modelId="{8F06A6A0-1B26-C84B-B233-24909B582AD5}" type="presOf" srcId="{DD36804B-75B3-8B43-868E-8FD4CEF7A9D0}" destId="{74DCBAD2-4AFC-194A-95A2-808ADF72C1FF}" srcOrd="0" destOrd="0" presId="urn:microsoft.com/office/officeart/2005/8/layout/radial1"/>
    <dgm:cxn modelId="{F7FA41AF-DDCD-7F4E-BEA5-F2A76AA7F296}" srcId="{9C904159-5F85-504A-AF7E-E97EE827D1D5}" destId="{5984CD0E-82FD-B04F-95CA-5B7179BFF7DE}" srcOrd="4" destOrd="0" parTransId="{96B5E177-95D7-A84C-9A68-F51DCA07CD99}" sibTransId="{55F989EA-6D14-1946-A2F3-3027D42F562E}"/>
    <dgm:cxn modelId="{035079B2-4B7A-7041-82E7-823F9CDEEDAC}" type="presOf" srcId="{9C904159-5F85-504A-AF7E-E97EE827D1D5}" destId="{D7667C27-AF82-384B-A928-3CCEB414B15D}" srcOrd="0" destOrd="0" presId="urn:microsoft.com/office/officeart/2005/8/layout/radial1"/>
    <dgm:cxn modelId="{F2CCB5BD-757B-3E43-82AF-FA696754C1F2}" type="presOf" srcId="{DD36804B-75B3-8B43-868E-8FD4CEF7A9D0}" destId="{0C869195-084F-8744-AE66-57DE8688112A}" srcOrd="1" destOrd="0" presId="urn:microsoft.com/office/officeart/2005/8/layout/radial1"/>
    <dgm:cxn modelId="{B7A678E6-B927-D14E-A483-526CA5C83254}" type="presOf" srcId="{E22B01FB-007F-8148-9808-A4C666AE622D}" destId="{AB8662C7-3A89-A64C-9D23-934E6B0D4047}" srcOrd="0" destOrd="0" presId="urn:microsoft.com/office/officeart/2005/8/layout/radial1"/>
    <dgm:cxn modelId="{FC3C96F2-2E26-2642-92D5-AC5E6598F086}" type="presOf" srcId="{97A56FAC-F213-6D42-AD5E-55C4A77315BD}" destId="{CABFA321-651F-2D47-B583-EDDA81FE870F}" srcOrd="0" destOrd="0" presId="urn:microsoft.com/office/officeart/2005/8/layout/radial1"/>
    <dgm:cxn modelId="{39084AF7-1528-7F41-8A79-E15C1FE7A396}" type="presOf" srcId="{AA01FE78-99BC-1349-BAE6-7269CA8C5257}" destId="{A3BE6C94-7A09-3444-9355-CBB1E29D6883}" srcOrd="0" destOrd="0" presId="urn:microsoft.com/office/officeart/2005/8/layout/radial1"/>
    <dgm:cxn modelId="{B51B50F9-FD8E-BF4E-8183-DD05451DF72E}" srcId="{9C904159-5F85-504A-AF7E-E97EE827D1D5}" destId="{FF73BB68-B3C0-6E43-A019-D1CE15182D2E}" srcOrd="3" destOrd="0" parTransId="{AA01FE78-99BC-1349-BAE6-7269CA8C5257}" sibTransId="{BAB4CE9B-3A38-1C49-9F5D-9DF70DC8F3E9}"/>
    <dgm:cxn modelId="{A728E4F9-16FE-A647-B494-C6238B9443EB}" srcId="{9C904159-5F85-504A-AF7E-E97EE827D1D5}" destId="{4A8F159B-A11F-2840-9EA3-46D6271DDD70}" srcOrd="0" destOrd="0" parTransId="{69646281-B554-7741-9D9D-60794CA2BFED}" sibTransId="{32FB0CD6-C29C-2249-82CC-0B86A6F34C76}"/>
    <dgm:cxn modelId="{5A4DDFFF-7460-C04D-BBF4-BD47D9486E67}" srcId="{9C904159-5F85-504A-AF7E-E97EE827D1D5}" destId="{97A56FAC-F213-6D42-AD5E-55C4A77315BD}" srcOrd="1" destOrd="0" parTransId="{DD36804B-75B3-8B43-868E-8FD4CEF7A9D0}" sibTransId="{FC88469E-87F2-B846-B4BC-D5E91B77094B}"/>
    <dgm:cxn modelId="{82452E1E-950B-FA48-8D7E-2B669C8FA2CD}" type="presParOf" srcId="{4D748D09-F521-5F49-BD6A-5E99FA1E6BD6}" destId="{D7667C27-AF82-384B-A928-3CCEB414B15D}" srcOrd="0" destOrd="0" presId="urn:microsoft.com/office/officeart/2005/8/layout/radial1"/>
    <dgm:cxn modelId="{DC1F4FF0-4719-A748-8B8E-66F1DD7F4E15}" type="presParOf" srcId="{4D748D09-F521-5F49-BD6A-5E99FA1E6BD6}" destId="{D5B4B534-D32F-1048-BAF0-375A4377B912}" srcOrd="1" destOrd="0" presId="urn:microsoft.com/office/officeart/2005/8/layout/radial1"/>
    <dgm:cxn modelId="{8678B789-8E3C-1C4F-A089-2572E1A89E88}" type="presParOf" srcId="{D5B4B534-D32F-1048-BAF0-375A4377B912}" destId="{DF94AB1A-D99D-934A-A2B9-F6C31B3C9FA6}" srcOrd="0" destOrd="0" presId="urn:microsoft.com/office/officeart/2005/8/layout/radial1"/>
    <dgm:cxn modelId="{5DA77AEE-06CD-2A40-85BF-BCEC0E3DE6DA}" type="presParOf" srcId="{4D748D09-F521-5F49-BD6A-5E99FA1E6BD6}" destId="{EABF7AAB-2555-B044-843C-4812D2AD4386}" srcOrd="2" destOrd="0" presId="urn:microsoft.com/office/officeart/2005/8/layout/radial1"/>
    <dgm:cxn modelId="{04C7B036-1D56-F44E-BA29-3C122D9492D1}" type="presParOf" srcId="{4D748D09-F521-5F49-BD6A-5E99FA1E6BD6}" destId="{74DCBAD2-4AFC-194A-95A2-808ADF72C1FF}" srcOrd="3" destOrd="0" presId="urn:microsoft.com/office/officeart/2005/8/layout/radial1"/>
    <dgm:cxn modelId="{073B9C9A-3451-4B45-8CE7-07E2323821E6}" type="presParOf" srcId="{74DCBAD2-4AFC-194A-95A2-808ADF72C1FF}" destId="{0C869195-084F-8744-AE66-57DE8688112A}" srcOrd="0" destOrd="0" presId="urn:microsoft.com/office/officeart/2005/8/layout/radial1"/>
    <dgm:cxn modelId="{22710ECA-BEB0-6348-9511-661B059F2899}" type="presParOf" srcId="{4D748D09-F521-5F49-BD6A-5E99FA1E6BD6}" destId="{CABFA321-651F-2D47-B583-EDDA81FE870F}" srcOrd="4" destOrd="0" presId="urn:microsoft.com/office/officeart/2005/8/layout/radial1"/>
    <dgm:cxn modelId="{175EBDC4-8438-F94D-8FA1-AB4806B1286C}" type="presParOf" srcId="{4D748D09-F521-5F49-BD6A-5E99FA1E6BD6}" destId="{4ADD7EF6-5806-5B47-AD94-A543D6CCC4AB}" srcOrd="5" destOrd="0" presId="urn:microsoft.com/office/officeart/2005/8/layout/radial1"/>
    <dgm:cxn modelId="{3FF98557-DCDC-8C40-8C61-46303FBBA955}" type="presParOf" srcId="{4ADD7EF6-5806-5B47-AD94-A543D6CCC4AB}" destId="{E2056011-37E9-5D4A-A1CF-93FECE5057F1}" srcOrd="0" destOrd="0" presId="urn:microsoft.com/office/officeart/2005/8/layout/radial1"/>
    <dgm:cxn modelId="{60D6F51B-92F0-2143-AD5E-1F01C316C3B9}" type="presParOf" srcId="{4D748D09-F521-5F49-BD6A-5E99FA1E6BD6}" destId="{AB8662C7-3A89-A64C-9D23-934E6B0D4047}" srcOrd="6" destOrd="0" presId="urn:microsoft.com/office/officeart/2005/8/layout/radial1"/>
    <dgm:cxn modelId="{161FB150-2E21-174E-BEE3-BD182BDF727B}" type="presParOf" srcId="{4D748D09-F521-5F49-BD6A-5E99FA1E6BD6}" destId="{A3BE6C94-7A09-3444-9355-CBB1E29D6883}" srcOrd="7" destOrd="0" presId="urn:microsoft.com/office/officeart/2005/8/layout/radial1"/>
    <dgm:cxn modelId="{80E69120-A51A-794F-B46F-A234804B0E96}" type="presParOf" srcId="{A3BE6C94-7A09-3444-9355-CBB1E29D6883}" destId="{33A72025-C615-424B-94A5-54A5FA740BB2}" srcOrd="0" destOrd="0" presId="urn:microsoft.com/office/officeart/2005/8/layout/radial1"/>
    <dgm:cxn modelId="{926340AB-3714-D941-B740-0E2760BFC7F9}" type="presParOf" srcId="{4D748D09-F521-5F49-BD6A-5E99FA1E6BD6}" destId="{BC979D0F-3976-8644-93E6-7BE2E6B62BA9}" srcOrd="8" destOrd="0" presId="urn:microsoft.com/office/officeart/2005/8/layout/radial1"/>
    <dgm:cxn modelId="{9C7816FB-D8C1-A641-8CD7-761DBF112D5F}" type="presParOf" srcId="{4D748D09-F521-5F49-BD6A-5E99FA1E6BD6}" destId="{77D9C254-49D6-5442-8EE5-8AB6F02D0044}" srcOrd="9" destOrd="0" presId="urn:microsoft.com/office/officeart/2005/8/layout/radial1"/>
    <dgm:cxn modelId="{91CF0142-3269-4F47-BE37-6F1882A1F16A}" type="presParOf" srcId="{77D9C254-49D6-5442-8EE5-8AB6F02D0044}" destId="{76BCBEAC-287E-1B42-9AC7-53A9C6AFD765}" srcOrd="0" destOrd="0" presId="urn:microsoft.com/office/officeart/2005/8/layout/radial1"/>
    <dgm:cxn modelId="{95AB4AD3-770A-5A4E-8FC5-5F014B26723C}" type="presParOf" srcId="{4D748D09-F521-5F49-BD6A-5E99FA1E6BD6}" destId="{4F02DB21-77BE-EE40-B21F-48356DAD621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4736E-6F55-4165-97E1-04C9D19BA7B2}">
      <dsp:nvSpPr>
        <dsp:cNvPr id="0" name=""/>
        <dsp:cNvSpPr/>
      </dsp:nvSpPr>
      <dsp:spPr>
        <a:xfrm>
          <a:off x="0" y="308445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BF130-1BE9-4F1A-AC7C-F8208B5C24DD}">
      <dsp:nvSpPr>
        <dsp:cNvPr id="0" name=""/>
        <dsp:cNvSpPr/>
      </dsp:nvSpPr>
      <dsp:spPr>
        <a:xfrm>
          <a:off x="411480" y="28005"/>
          <a:ext cx="5760720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Attendance &amp; Punctuality</a:t>
          </a:r>
        </a:p>
      </dsp:txBody>
      <dsp:txXfrm>
        <a:off x="438860" y="55385"/>
        <a:ext cx="5705960" cy="506120"/>
      </dsp:txXfrm>
    </dsp:sp>
    <dsp:sp modelId="{80E52FED-4B4B-44CC-8C06-2F645DB99F44}">
      <dsp:nvSpPr>
        <dsp:cNvPr id="0" name=""/>
        <dsp:cNvSpPr/>
      </dsp:nvSpPr>
      <dsp:spPr>
        <a:xfrm>
          <a:off x="0" y="1170285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0492B-F567-47EC-AA09-40E406E6350C}">
      <dsp:nvSpPr>
        <dsp:cNvPr id="0" name=""/>
        <dsp:cNvSpPr/>
      </dsp:nvSpPr>
      <dsp:spPr>
        <a:xfrm>
          <a:off x="411480" y="889845"/>
          <a:ext cx="5760720" cy="56088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Preparation</a:t>
          </a:r>
        </a:p>
      </dsp:txBody>
      <dsp:txXfrm>
        <a:off x="438860" y="917225"/>
        <a:ext cx="5705960" cy="506120"/>
      </dsp:txXfrm>
    </dsp:sp>
    <dsp:sp modelId="{771758C7-BEF8-47E1-9171-297998CDE8F0}">
      <dsp:nvSpPr>
        <dsp:cNvPr id="0" name=""/>
        <dsp:cNvSpPr/>
      </dsp:nvSpPr>
      <dsp:spPr>
        <a:xfrm>
          <a:off x="0" y="2032125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44841-6D9C-46C5-8521-A9F69E7E072E}">
      <dsp:nvSpPr>
        <dsp:cNvPr id="0" name=""/>
        <dsp:cNvSpPr/>
      </dsp:nvSpPr>
      <dsp:spPr>
        <a:xfrm>
          <a:off x="411480" y="1751685"/>
          <a:ext cx="5760720" cy="56088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Participation &amp; Reflection</a:t>
          </a:r>
        </a:p>
      </dsp:txBody>
      <dsp:txXfrm>
        <a:off x="438860" y="1779065"/>
        <a:ext cx="5705960" cy="506120"/>
      </dsp:txXfrm>
    </dsp:sp>
    <dsp:sp modelId="{2BD65AA1-B4D8-499A-84BE-06B4228AEC04}">
      <dsp:nvSpPr>
        <dsp:cNvPr id="0" name=""/>
        <dsp:cNvSpPr/>
      </dsp:nvSpPr>
      <dsp:spPr>
        <a:xfrm>
          <a:off x="0" y="2893965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6CF5C-504A-4C7E-ADEC-D5E2CD4C2E36}">
      <dsp:nvSpPr>
        <dsp:cNvPr id="0" name=""/>
        <dsp:cNvSpPr/>
      </dsp:nvSpPr>
      <dsp:spPr>
        <a:xfrm>
          <a:off x="411480" y="2613525"/>
          <a:ext cx="5760720" cy="56088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Interaction and Enthusiasm</a:t>
          </a:r>
        </a:p>
      </dsp:txBody>
      <dsp:txXfrm>
        <a:off x="438860" y="2640905"/>
        <a:ext cx="5705960" cy="506120"/>
      </dsp:txXfrm>
    </dsp:sp>
    <dsp:sp modelId="{4417D764-14BE-4AD0-AFE9-634AF6C24487}">
      <dsp:nvSpPr>
        <dsp:cNvPr id="0" name=""/>
        <dsp:cNvSpPr/>
      </dsp:nvSpPr>
      <dsp:spPr>
        <a:xfrm>
          <a:off x="0" y="3755805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8C4D5-EA64-4BDA-AC70-F1ED5C6CA605}">
      <dsp:nvSpPr>
        <dsp:cNvPr id="0" name=""/>
        <dsp:cNvSpPr/>
      </dsp:nvSpPr>
      <dsp:spPr>
        <a:xfrm>
          <a:off x="411480" y="3475365"/>
          <a:ext cx="5760720" cy="56088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Respect &amp; Courtesy</a:t>
          </a:r>
        </a:p>
      </dsp:txBody>
      <dsp:txXfrm>
        <a:off x="438860" y="3502745"/>
        <a:ext cx="5705960" cy="506120"/>
      </dsp:txXfrm>
    </dsp:sp>
    <dsp:sp modelId="{5842ABEE-CBBA-46E2-ABFD-B48C6D0AA799}">
      <dsp:nvSpPr>
        <dsp:cNvPr id="0" name=""/>
        <dsp:cNvSpPr/>
      </dsp:nvSpPr>
      <dsp:spPr>
        <a:xfrm>
          <a:off x="0" y="4617645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7DBED-1463-42D6-8155-D485091A69A8}">
      <dsp:nvSpPr>
        <dsp:cNvPr id="0" name=""/>
        <dsp:cNvSpPr/>
      </dsp:nvSpPr>
      <dsp:spPr>
        <a:xfrm>
          <a:off x="411480" y="4337205"/>
          <a:ext cx="5760720" cy="5608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Ask Questions</a:t>
          </a:r>
        </a:p>
      </dsp:txBody>
      <dsp:txXfrm>
        <a:off x="438860" y="4364585"/>
        <a:ext cx="5705960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67C27-AF82-384B-A928-3CCEB414B15D}">
      <dsp:nvSpPr>
        <dsp:cNvPr id="0" name=""/>
        <dsp:cNvSpPr/>
      </dsp:nvSpPr>
      <dsp:spPr>
        <a:xfrm>
          <a:off x="3357276" y="1993120"/>
          <a:ext cx="1515047" cy="1515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YOUR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1"/>
              </a:solidFill>
            </a:rPr>
            <a:t>Success</a:t>
          </a:r>
        </a:p>
      </dsp:txBody>
      <dsp:txXfrm>
        <a:off x="3579149" y="2214993"/>
        <a:ext cx="1071301" cy="1071301"/>
      </dsp:txXfrm>
    </dsp:sp>
    <dsp:sp modelId="{D5B4B534-D32F-1048-BAF0-375A4377B912}">
      <dsp:nvSpPr>
        <dsp:cNvPr id="0" name=""/>
        <dsp:cNvSpPr/>
      </dsp:nvSpPr>
      <dsp:spPr>
        <a:xfrm rot="16200000">
          <a:off x="3885748" y="1747499"/>
          <a:ext cx="458103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458103" y="1656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4103347" y="1752616"/>
        <a:ext cx="22905" cy="22905"/>
      </dsp:txXfrm>
    </dsp:sp>
    <dsp:sp modelId="{EABF7AAB-2555-B044-843C-4812D2AD4386}">
      <dsp:nvSpPr>
        <dsp:cNvPr id="0" name=""/>
        <dsp:cNvSpPr/>
      </dsp:nvSpPr>
      <dsp:spPr>
        <a:xfrm>
          <a:off x="3357276" y="19969"/>
          <a:ext cx="1515047" cy="1515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Course Outline</a:t>
          </a:r>
        </a:p>
      </dsp:txBody>
      <dsp:txXfrm>
        <a:off x="3579149" y="241842"/>
        <a:ext cx="1071301" cy="1071301"/>
      </dsp:txXfrm>
    </dsp:sp>
    <dsp:sp modelId="{74DCBAD2-4AFC-194A-95A2-808ADF72C1FF}">
      <dsp:nvSpPr>
        <dsp:cNvPr id="0" name=""/>
        <dsp:cNvSpPr/>
      </dsp:nvSpPr>
      <dsp:spPr>
        <a:xfrm rot="20520000">
          <a:off x="4824037" y="2429206"/>
          <a:ext cx="458103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458103" y="1656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5041636" y="2434322"/>
        <a:ext cx="22905" cy="22905"/>
      </dsp:txXfrm>
    </dsp:sp>
    <dsp:sp modelId="{CABFA321-651F-2D47-B583-EDDA81FE870F}">
      <dsp:nvSpPr>
        <dsp:cNvPr id="0" name=""/>
        <dsp:cNvSpPr/>
      </dsp:nvSpPr>
      <dsp:spPr>
        <a:xfrm>
          <a:off x="5233854" y="1383383"/>
          <a:ext cx="1515047" cy="1515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Learning Outcomes</a:t>
          </a:r>
        </a:p>
      </dsp:txBody>
      <dsp:txXfrm>
        <a:off x="5455727" y="1605256"/>
        <a:ext cx="1071301" cy="1071301"/>
      </dsp:txXfrm>
    </dsp:sp>
    <dsp:sp modelId="{4ADD7EF6-5806-5B47-AD94-A543D6CCC4AB}">
      <dsp:nvSpPr>
        <dsp:cNvPr id="0" name=""/>
        <dsp:cNvSpPr/>
      </dsp:nvSpPr>
      <dsp:spPr>
        <a:xfrm rot="3240000">
          <a:off x="4465642" y="3532231"/>
          <a:ext cx="458103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458103" y="1656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4683241" y="3537347"/>
        <a:ext cx="22905" cy="22905"/>
      </dsp:txXfrm>
    </dsp:sp>
    <dsp:sp modelId="{AB8662C7-3A89-A64C-9D23-934E6B0D4047}">
      <dsp:nvSpPr>
        <dsp:cNvPr id="0" name=""/>
        <dsp:cNvSpPr/>
      </dsp:nvSpPr>
      <dsp:spPr>
        <a:xfrm>
          <a:off x="4517065" y="3589433"/>
          <a:ext cx="1515047" cy="1515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Text Book /Readings</a:t>
          </a:r>
        </a:p>
      </dsp:txBody>
      <dsp:txXfrm>
        <a:off x="4738938" y="3811306"/>
        <a:ext cx="1071301" cy="1071301"/>
      </dsp:txXfrm>
    </dsp:sp>
    <dsp:sp modelId="{A3BE6C94-7A09-3444-9355-CBB1E29D6883}">
      <dsp:nvSpPr>
        <dsp:cNvPr id="0" name=""/>
        <dsp:cNvSpPr/>
      </dsp:nvSpPr>
      <dsp:spPr>
        <a:xfrm rot="7560000">
          <a:off x="3305853" y="3532231"/>
          <a:ext cx="458103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458103" y="1656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3523452" y="3537347"/>
        <a:ext cx="22905" cy="22905"/>
      </dsp:txXfrm>
    </dsp:sp>
    <dsp:sp modelId="{BC979D0F-3976-8644-93E6-7BE2E6B62BA9}">
      <dsp:nvSpPr>
        <dsp:cNvPr id="0" name=""/>
        <dsp:cNvSpPr/>
      </dsp:nvSpPr>
      <dsp:spPr>
        <a:xfrm>
          <a:off x="2197487" y="3589433"/>
          <a:ext cx="1515047" cy="1515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Lectures/Tutorials</a:t>
          </a:r>
        </a:p>
      </dsp:txBody>
      <dsp:txXfrm>
        <a:off x="2419360" y="3811306"/>
        <a:ext cx="1071301" cy="1071301"/>
      </dsp:txXfrm>
    </dsp:sp>
    <dsp:sp modelId="{77D9C254-49D6-5442-8EE5-8AB6F02D0044}">
      <dsp:nvSpPr>
        <dsp:cNvPr id="0" name=""/>
        <dsp:cNvSpPr/>
      </dsp:nvSpPr>
      <dsp:spPr>
        <a:xfrm rot="11880000">
          <a:off x="2947458" y="2429206"/>
          <a:ext cx="458103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458103" y="1656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3165058" y="2434322"/>
        <a:ext cx="22905" cy="22905"/>
      </dsp:txXfrm>
    </dsp:sp>
    <dsp:sp modelId="{4F02DB21-77BE-EE40-B21F-48356DAD6214}">
      <dsp:nvSpPr>
        <dsp:cNvPr id="0" name=""/>
        <dsp:cNvSpPr/>
      </dsp:nvSpPr>
      <dsp:spPr>
        <a:xfrm>
          <a:off x="1480698" y="1383383"/>
          <a:ext cx="1515047" cy="15150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E-Learning</a:t>
          </a:r>
        </a:p>
      </dsp:txBody>
      <dsp:txXfrm>
        <a:off x="1702571" y="1605256"/>
        <a:ext cx="1071301" cy="1071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2218-DD8C-4944-883E-4F222486B95A}" type="datetimeFigureOut">
              <a:rPr lang="en-US" smtClean="0"/>
              <a:t>7/25/19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B446-6C3A-434A-9EAF-115FF2B5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98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INTERNATIONAL 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D139-2E42-49D2-8610-6BF7FB7E3B99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615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INTERNATIONAL 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D139-2E42-49D2-8610-6BF7FB7E3B99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775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5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94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INTERNATIONAL 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D139-2E42-49D2-8610-6BF7FB7E3B99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1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3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8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55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7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1B446-6C3A-434A-9EAF-115FF2B52C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14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INTERNATIONAL 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D139-2E42-49D2-8610-6BF7FB7E3B9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398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INTERNATIONAL 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D139-2E42-49D2-8610-6BF7FB7E3B9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66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INTERNATIONAL BUSINESS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D139-2E42-49D2-8610-6BF7FB7E3B9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97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02681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911351"/>
            <a:ext cx="8124825" cy="46224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1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62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Online Image Placeholder 4"/>
          <p:cNvSpPr>
            <a:spLocks noGrp="1"/>
          </p:cNvSpPr>
          <p:nvPr>
            <p:ph type="clipArt" sz="quarter" idx="10"/>
          </p:nvPr>
        </p:nvSpPr>
        <p:spPr>
          <a:xfrm>
            <a:off x="73342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74357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13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9150" y="5092700"/>
            <a:ext cx="7877175" cy="154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9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071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47700" y="1943100"/>
            <a:ext cx="6553200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525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15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3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28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40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4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0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32" y="-64549"/>
            <a:ext cx="12417893" cy="6938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3CD403-54AC-49B0-BCE8-20FF98AC2FFD}" type="datetimeFigureOut">
              <a:rPr lang="en-AU" smtClean="0"/>
              <a:pPr/>
              <a:t>25/7/19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579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3E055E-1006-4691-A728-C6D4B59F196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771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3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83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7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05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D403-54AC-49B0-BCE8-20FF98AC2FFD}" type="datetimeFigureOut">
              <a:rPr lang="en-AU" smtClean="0"/>
              <a:t>25/7/19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28650" y="1930400"/>
            <a:ext cx="6905625" cy="3937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9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49120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1" y="1870076"/>
            <a:ext cx="79629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788670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6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295275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02101" y="1903413"/>
            <a:ext cx="3416697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8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19050"/>
            <a:ext cx="8235950" cy="966788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475"/>
            <a:ext cx="8229600" cy="5124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97913" y="5991225"/>
            <a:ext cx="446087" cy="266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 SLIDE </a:t>
            </a:r>
            <a:fld id="{524100D7-B183-408D-8F3B-88DB285D30B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268288"/>
            <a:ext cx="914400" cy="1752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10" charset="0"/>
                <a:ea typeface="Arial" pitchFamily="10" charset="0"/>
                <a:cs typeface="Arial" pitchFamily="10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630020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981075"/>
            <a:ext cx="8208962" cy="4464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Second level</a:t>
            </a:r>
          </a:p>
          <a:p>
            <a:pPr lvl="1"/>
            <a:r>
              <a:rPr lang="en-GB" dirty="0"/>
              <a:t>Third level</a:t>
            </a:r>
          </a:p>
          <a:p>
            <a:pPr lvl="2"/>
            <a:r>
              <a:rPr lang="en-GB" dirty="0"/>
              <a:t>Fourth level</a:t>
            </a:r>
          </a:p>
          <a:p>
            <a:pPr lvl="3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83976" y="188640"/>
            <a:ext cx="7772400" cy="533921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7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83976" y="86767"/>
            <a:ext cx="7772400" cy="60592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4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27"/>
          <a:stretch/>
        </p:blipFill>
        <p:spPr>
          <a:xfrm>
            <a:off x="0" y="0"/>
            <a:ext cx="9144000" cy="11021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05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25/7/19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6" r:id="rId3"/>
    <p:sldLayoutId id="2147483680" r:id="rId4"/>
    <p:sldLayoutId id="2147483681" r:id="rId5"/>
    <p:sldLayoutId id="2147483690" r:id="rId6"/>
    <p:sldLayoutId id="2147483719" r:id="rId7"/>
    <p:sldLayoutId id="2147483720" r:id="rId8"/>
    <p:sldLayoutId id="214748372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2145"/>
          <a:stretch/>
        </p:blipFill>
        <p:spPr>
          <a:xfrm>
            <a:off x="-60960" y="-80683"/>
            <a:ext cx="9248503" cy="69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-1" b="81"/>
          <a:stretch/>
        </p:blipFill>
        <p:spPr>
          <a:xfrm>
            <a:off x="-60960" y="0"/>
            <a:ext cx="9204960" cy="68912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43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943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3050" y="63897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2649-D2F1-495C-A6D7-F9BEBEA50CD3}" type="datetimeFigureOut">
              <a:rPr lang="en-AU" smtClean="0"/>
              <a:t>25/7/19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13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r="13112"/>
          <a:stretch/>
        </p:blipFill>
        <p:spPr>
          <a:xfrm>
            <a:off x="-87086" y="-13357"/>
            <a:ext cx="9239795" cy="6938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25/7/19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5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s.edu.a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rodwell@icms.edu.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u.linkedin.com/in/srodwel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nsharma@icms.edu.au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93751"/>
            <a:ext cx="8857397" cy="1325563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MGT 811</a:t>
            </a:r>
            <a:br>
              <a:rPr lang="en-US" dirty="0"/>
            </a:br>
            <a:r>
              <a:rPr lang="en-US" dirty="0"/>
              <a:t>Contemporary Management Capabilities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5277678"/>
            <a:ext cx="8857397" cy="1364422"/>
          </a:xfrm>
        </p:spPr>
        <p:txBody>
          <a:bodyPr/>
          <a:lstStyle/>
          <a:p>
            <a:pPr algn="ctr"/>
            <a:r>
              <a:rPr lang="en-US" sz="2500" dirty="0"/>
              <a:t>Week One, Introduction to the Unit</a:t>
            </a:r>
          </a:p>
          <a:p>
            <a:pPr algn="ctr"/>
            <a:r>
              <a:rPr lang="en-US" sz="2500" dirty="0"/>
              <a:t>Stephen Rodwell </a:t>
            </a:r>
            <a:r>
              <a:rPr lang="en-US" sz="2500" dirty="0" err="1"/>
              <a:t>srodwell@icms.edu.au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16398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8389"/>
            <a:ext cx="8235950" cy="966788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How to Succeed 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idx="1"/>
          </p:nvPr>
        </p:nvSpPr>
        <p:spPr>
          <a:xfrm>
            <a:off x="457199" y="1052736"/>
            <a:ext cx="8068235" cy="477314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altLang="en-US" sz="2800" b="1" dirty="0">
                <a:solidFill>
                  <a:schemeClr val="tx2"/>
                </a:solidFill>
              </a:rPr>
              <a:t>Course Outline &amp; Learning Outcomes</a:t>
            </a:r>
          </a:p>
          <a:p>
            <a:pPr lvl="1" algn="just"/>
            <a:r>
              <a:rPr lang="en-US" altLang="en-US" sz="2400" dirty="0"/>
              <a:t>Moodle</a:t>
            </a:r>
          </a:p>
          <a:p>
            <a:pPr lvl="1" algn="just"/>
            <a:r>
              <a:rPr lang="en-US" altLang="en-US" sz="2400" dirty="0"/>
              <a:t>Portal</a:t>
            </a:r>
          </a:p>
          <a:p>
            <a:pPr lvl="1" algn="just"/>
            <a:endParaRPr lang="en-US" altLang="en-US" sz="2400" dirty="0"/>
          </a:p>
          <a:p>
            <a:pPr marL="0" indent="0" algn="just">
              <a:buNone/>
            </a:pPr>
            <a:r>
              <a:rPr lang="en-US" altLang="en-US" sz="2800" b="1" dirty="0">
                <a:solidFill>
                  <a:schemeClr val="tx2"/>
                </a:solidFill>
              </a:rPr>
              <a:t>Recommended Readings</a:t>
            </a:r>
          </a:p>
          <a:p>
            <a:pPr marL="0" indent="0" algn="just">
              <a:buNone/>
            </a:pPr>
            <a:r>
              <a:rPr lang="en-US" sz="2400" dirty="0"/>
              <a:t>Each week something new from a different resource</a:t>
            </a:r>
          </a:p>
          <a:p>
            <a:pPr lvl="1" algn="just"/>
            <a:r>
              <a:rPr lang="en-US" altLang="en-US" sz="2400" dirty="0" err="1"/>
              <a:t>MyAthens</a:t>
            </a:r>
            <a:endParaRPr lang="en-US" altLang="en-US" sz="2400" dirty="0"/>
          </a:p>
          <a:p>
            <a:pPr lvl="1" algn="just"/>
            <a:r>
              <a:rPr lang="en-US" altLang="en-US" sz="2400" dirty="0"/>
              <a:t>Newspapers</a:t>
            </a:r>
          </a:p>
          <a:p>
            <a:pPr lvl="1" algn="just"/>
            <a:r>
              <a:rPr lang="en-US" altLang="en-US" sz="2400" dirty="0"/>
              <a:t>Journals</a:t>
            </a:r>
          </a:p>
          <a:p>
            <a:pPr lvl="1" algn="just"/>
            <a:r>
              <a:rPr lang="en-US" altLang="en-US" sz="2400" dirty="0"/>
              <a:t>Articles</a:t>
            </a:r>
          </a:p>
          <a:p>
            <a:pPr lvl="1" algn="just"/>
            <a:r>
              <a:rPr lang="en-US" altLang="en-US" sz="2400" dirty="0"/>
              <a:t>LinkedIn groups</a:t>
            </a:r>
          </a:p>
          <a:p>
            <a:pPr lvl="1" algn="just"/>
            <a:r>
              <a:rPr lang="en-US" altLang="en-US" sz="2400" dirty="0"/>
              <a:t>Ted Talks etc.</a:t>
            </a:r>
          </a:p>
        </p:txBody>
      </p:sp>
    </p:spTree>
    <p:extLst>
      <p:ext uri="{BB962C8B-B14F-4D97-AF65-F5344CB8AC3E}">
        <p14:creationId xmlns:p14="http://schemas.microsoft.com/office/powerpoint/2010/main" val="1860128589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8389"/>
            <a:ext cx="8235950" cy="966788"/>
          </a:xfrm>
        </p:spPr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How to Succeed 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081682" cy="5551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Lectures &amp; Tutorials</a:t>
            </a:r>
          </a:p>
          <a:p>
            <a:pPr lvl="1" algn="just"/>
            <a:r>
              <a:rPr lang="en-US" altLang="en-US" sz="2400" dirty="0"/>
              <a:t>Posted on Moodle before the Lecture</a:t>
            </a:r>
          </a:p>
          <a:p>
            <a:pPr lvl="1" algn="just"/>
            <a:r>
              <a:rPr lang="en-US" altLang="en-US" sz="2400" dirty="0"/>
              <a:t>Access Moodle via </a:t>
            </a:r>
            <a:r>
              <a:rPr lang="en-US" altLang="en-US" sz="2400" dirty="0">
                <a:hlinkClick r:id="rId3"/>
              </a:rPr>
              <a:t>http://www.lms.edu.au</a:t>
            </a:r>
            <a:endParaRPr lang="en-US" altLang="en-US" sz="2400" dirty="0"/>
          </a:p>
          <a:p>
            <a:pPr lvl="1" algn="just"/>
            <a:r>
              <a:rPr lang="en-US" altLang="en-US" sz="2400" dirty="0"/>
              <a:t>Be prepared</a:t>
            </a:r>
          </a:p>
          <a:p>
            <a:pPr lvl="1" algn="just"/>
            <a:r>
              <a:rPr lang="en-US" altLang="en-US" sz="2400" dirty="0"/>
              <a:t>Review notes after</a:t>
            </a:r>
          </a:p>
          <a:p>
            <a:pPr lvl="1" algn="just"/>
            <a:r>
              <a:rPr lang="en-US" altLang="en-US" sz="2400" dirty="0"/>
              <a:t>See your tutor if you don’t understand</a:t>
            </a:r>
          </a:p>
          <a:p>
            <a:pPr marL="342900" lvl="1" indent="0" algn="just">
              <a:buNone/>
            </a:pPr>
            <a:endParaRPr lang="en-US" altLang="en-US" sz="2400" dirty="0"/>
          </a:p>
          <a:p>
            <a:pPr marL="0" indent="0" algn="just">
              <a:buNone/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E-Learning</a:t>
            </a:r>
          </a:p>
          <a:p>
            <a:pPr lvl="1" algn="just"/>
            <a:r>
              <a:rPr lang="en-US" altLang="en-US" sz="2400" dirty="0"/>
              <a:t>Use the additional resources on </a:t>
            </a:r>
            <a:r>
              <a:rPr lang="en-US" altLang="en-US" sz="2400" dirty="0" err="1"/>
              <a:t>moodle</a:t>
            </a:r>
            <a:endParaRPr lang="en-US" altLang="en-US" sz="2400" dirty="0"/>
          </a:p>
          <a:p>
            <a:pPr lvl="1" algn="just"/>
            <a:r>
              <a:rPr lang="en-US" altLang="en-US" sz="2400" dirty="0"/>
              <a:t>Read around the subject</a:t>
            </a:r>
          </a:p>
          <a:p>
            <a:pPr lvl="1" algn="just"/>
            <a:r>
              <a:rPr lang="en-US" altLang="en-US" sz="2400" dirty="0"/>
              <a:t>Pay attention to what’s happening around you</a:t>
            </a:r>
          </a:p>
          <a:p>
            <a:pPr lvl="1" algn="just"/>
            <a:r>
              <a:rPr lang="en-US" altLang="en-US" sz="2400" dirty="0"/>
              <a:t>Apply your learning</a:t>
            </a:r>
          </a:p>
          <a:p>
            <a:pPr lvl="1" algn="just"/>
            <a:r>
              <a:rPr lang="en-US" altLang="en-US" sz="2400" dirty="0"/>
              <a:t>Keep up to date with what’s going on in the world with relation to Management and Managers </a:t>
            </a:r>
          </a:p>
          <a:p>
            <a:pPr marL="342900" lvl="1" indent="0" algn="just">
              <a:buNone/>
            </a:pPr>
            <a:endParaRPr lang="en-US" altLang="en-US" sz="2400" dirty="0"/>
          </a:p>
          <a:p>
            <a:pPr marL="0" indent="0" algn="just"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0673339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8389"/>
            <a:ext cx="8235950" cy="966788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2"/>
                </a:solidFill>
              </a:rPr>
              <a:t>How to Excel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184936"/>
            <a:ext cx="8104204" cy="13153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3500" dirty="0"/>
              <a:t>Be open to understanding more about yourself and take action. </a:t>
            </a:r>
            <a:endParaRPr lang="en-US" altLang="en-US" sz="3000" i="1" dirty="0"/>
          </a:p>
          <a:p>
            <a:pPr marL="0" indent="0" algn="ctr">
              <a:buNone/>
            </a:pPr>
            <a:r>
              <a:rPr lang="en-US" altLang="en-US" sz="3000" i="1" dirty="0"/>
              <a:t>Proper preparation prevents poor performance</a:t>
            </a:r>
            <a:endParaRPr lang="en-US" altLang="en-US" sz="3500" dirty="0"/>
          </a:p>
          <a:p>
            <a:pPr marL="342900" lvl="1" indent="0" algn="just">
              <a:buNone/>
            </a:pPr>
            <a:endParaRPr lang="en-US" altLang="en-US" sz="3500" dirty="0"/>
          </a:p>
          <a:p>
            <a:pPr marL="0" indent="0" algn="just">
              <a:buNone/>
            </a:pPr>
            <a:endParaRPr lang="en-US" altLang="en-US" sz="3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7D5D1-621A-9C43-A980-F9FF2F7C4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4" y="3341006"/>
            <a:ext cx="4433887" cy="310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67343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8389"/>
            <a:ext cx="8235950" cy="966788"/>
          </a:xfrm>
        </p:spPr>
        <p:txBody>
          <a:bodyPr/>
          <a:lstStyle/>
          <a:p>
            <a:r>
              <a:rPr lang="en-US" altLang="en-US" dirty="0"/>
              <a:t>Course Content…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0DE2709E-A15E-5E42-B167-96395CA6B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155935"/>
              </p:ext>
            </p:extLst>
          </p:nvPr>
        </p:nvGraphicFramePr>
        <p:xfrm>
          <a:off x="513129" y="975177"/>
          <a:ext cx="8124091" cy="52507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0477">
                  <a:extLst>
                    <a:ext uri="{9D8B030D-6E8A-4147-A177-3AD203B41FA5}">
                      <a16:colId xmlns:a16="http://schemas.microsoft.com/office/drawing/2014/main" val="2674413777"/>
                    </a:ext>
                  </a:extLst>
                </a:gridCol>
                <a:gridCol w="2981966">
                  <a:extLst>
                    <a:ext uri="{9D8B030D-6E8A-4147-A177-3AD203B41FA5}">
                      <a16:colId xmlns:a16="http://schemas.microsoft.com/office/drawing/2014/main" val="4002622919"/>
                    </a:ext>
                  </a:extLst>
                </a:gridCol>
                <a:gridCol w="3991648">
                  <a:extLst>
                    <a:ext uri="{9D8B030D-6E8A-4147-A177-3AD203B41FA5}">
                      <a16:colId xmlns:a16="http://schemas.microsoft.com/office/drawing/2014/main" val="2630659669"/>
                    </a:ext>
                  </a:extLst>
                </a:gridCol>
              </a:tblGrid>
              <a:tr h="495886">
                <a:tc gridSpan="2">
                  <a:txBody>
                    <a:bodyPr/>
                    <a:lstStyle/>
                    <a:p>
                      <a:r>
                        <a:rPr lang="en-AU" sz="2000" dirty="0"/>
                        <a:t>Topic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93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/>
                        <a:t>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Introduction to the Unit, Assessments and Contemporary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33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/>
                        <a:t>Week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Optimism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The importance of a rational optimistic outlook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88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/>
                        <a:t>Week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Work Ethic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Hard but smart work and delivering on targets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/>
                        <a:t>Week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Service Orientation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Servant leadership and how the management paradigm is shifting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368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/>
                        <a:t>Week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Emotional Intelligence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The strongest linked characteristic to successful management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349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/>
                        <a:t>Week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Resilience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How to achieve peak performance and not burn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95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800" dirty="0"/>
                        <a:t>Week 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Creativity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Lateral thinking, impossible intermediaries and other tools to increase creative 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494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185034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8389"/>
            <a:ext cx="8235950" cy="966788"/>
          </a:xfrm>
        </p:spPr>
        <p:txBody>
          <a:bodyPr/>
          <a:lstStyle/>
          <a:p>
            <a:r>
              <a:rPr lang="en-US" altLang="en-US" dirty="0"/>
              <a:t>Course Content…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0DE2709E-A15E-5E42-B167-96395CA6B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019432"/>
              </p:ext>
            </p:extLst>
          </p:nvPr>
        </p:nvGraphicFramePr>
        <p:xfrm>
          <a:off x="457200" y="975177"/>
          <a:ext cx="8124091" cy="56083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50477">
                  <a:extLst>
                    <a:ext uri="{9D8B030D-6E8A-4147-A177-3AD203B41FA5}">
                      <a16:colId xmlns:a16="http://schemas.microsoft.com/office/drawing/2014/main" val="2674413777"/>
                    </a:ext>
                  </a:extLst>
                </a:gridCol>
                <a:gridCol w="2981966">
                  <a:extLst>
                    <a:ext uri="{9D8B030D-6E8A-4147-A177-3AD203B41FA5}">
                      <a16:colId xmlns:a16="http://schemas.microsoft.com/office/drawing/2014/main" val="4002622919"/>
                    </a:ext>
                  </a:extLst>
                </a:gridCol>
                <a:gridCol w="3991648">
                  <a:extLst>
                    <a:ext uri="{9D8B030D-6E8A-4147-A177-3AD203B41FA5}">
                      <a16:colId xmlns:a16="http://schemas.microsoft.com/office/drawing/2014/main" val="2630659669"/>
                    </a:ext>
                  </a:extLst>
                </a:gridCol>
              </a:tblGrid>
              <a:tr h="677372">
                <a:tc gridSpan="2">
                  <a:txBody>
                    <a:bodyPr/>
                    <a:lstStyle/>
                    <a:p>
                      <a:r>
                        <a:rPr lang="en-AU" sz="2000" dirty="0"/>
                        <a:t>Topic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193621"/>
                  </a:ext>
                </a:extLst>
              </a:tr>
              <a:tr h="506561">
                <a:tc>
                  <a:txBody>
                    <a:bodyPr/>
                    <a:lstStyle/>
                    <a:p>
                      <a:r>
                        <a:rPr lang="en-AU" sz="1800" dirty="0"/>
                        <a:t>Week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Critical Thinking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dirty="0"/>
                        <a:t>Have you questioned your epistemology? Does it serve you well or is it inconsistent and leading awry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232230"/>
                  </a:ext>
                </a:extLst>
              </a:tr>
              <a:tr h="506561">
                <a:tc>
                  <a:txBody>
                    <a:bodyPr/>
                    <a:lstStyle/>
                    <a:p>
                      <a:r>
                        <a:rPr lang="en-AU" sz="1800" dirty="0"/>
                        <a:t>Week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Cognitive 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Achieving a growth mindset and why it’s important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023226"/>
                  </a:ext>
                </a:extLst>
              </a:tr>
              <a:tr h="675400">
                <a:tc>
                  <a:txBody>
                    <a:bodyPr/>
                    <a:lstStyle/>
                    <a:p>
                      <a:r>
                        <a:rPr lang="en-AU" sz="1800" dirty="0"/>
                        <a:t>Week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Teamwork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Diversity in thinking, tolerance and valuing 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561">
                <a:tc>
                  <a:txBody>
                    <a:bodyPr/>
                    <a:lstStyle/>
                    <a:p>
                      <a:r>
                        <a:rPr lang="en-AU" sz="1800" dirty="0"/>
                        <a:t>Week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How to define good leadership and the makings of a good leader in today’s business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11670"/>
                  </a:ext>
                </a:extLst>
              </a:tr>
              <a:tr h="506561">
                <a:tc>
                  <a:txBody>
                    <a:bodyPr/>
                    <a:lstStyle/>
                    <a:p>
                      <a:r>
                        <a:rPr lang="en-AU" sz="1800" dirty="0"/>
                        <a:t>Week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Effective communication as the key to successful management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800293"/>
                  </a:ext>
                </a:extLst>
              </a:tr>
              <a:tr h="506561">
                <a:tc>
                  <a:txBody>
                    <a:bodyPr/>
                    <a:lstStyle/>
                    <a:p>
                      <a:r>
                        <a:rPr lang="en-AU" sz="1800" dirty="0"/>
                        <a:t>Week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Subject Real World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Case-study exploration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62078"/>
                  </a:ext>
                </a:extLst>
              </a:tr>
              <a:tr h="506561">
                <a:tc>
                  <a:txBody>
                    <a:bodyPr/>
                    <a:lstStyle/>
                    <a:p>
                      <a:r>
                        <a:rPr lang="en-AU" sz="1800" dirty="0"/>
                        <a:t>Week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Report Review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dirty="0"/>
                        <a:t>Review of unit and report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639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979763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90538"/>
            <a:ext cx="8235950" cy="96678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Unit Assessments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8920C1-E576-8542-AF71-DEC0ECA7F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440712"/>
              </p:ext>
            </p:extLst>
          </p:nvPr>
        </p:nvGraphicFramePr>
        <p:xfrm>
          <a:off x="739587" y="1397000"/>
          <a:ext cx="7705164" cy="4008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291">
                  <a:extLst>
                    <a:ext uri="{9D8B030D-6E8A-4147-A177-3AD203B41FA5}">
                      <a16:colId xmlns:a16="http://schemas.microsoft.com/office/drawing/2014/main" val="1754200834"/>
                    </a:ext>
                  </a:extLst>
                </a:gridCol>
                <a:gridCol w="1926291">
                  <a:extLst>
                    <a:ext uri="{9D8B030D-6E8A-4147-A177-3AD203B41FA5}">
                      <a16:colId xmlns:a16="http://schemas.microsoft.com/office/drawing/2014/main" val="3526919485"/>
                    </a:ext>
                  </a:extLst>
                </a:gridCol>
                <a:gridCol w="1926291">
                  <a:extLst>
                    <a:ext uri="{9D8B030D-6E8A-4147-A177-3AD203B41FA5}">
                      <a16:colId xmlns:a16="http://schemas.microsoft.com/office/drawing/2014/main" val="3673851158"/>
                    </a:ext>
                  </a:extLst>
                </a:gridCol>
                <a:gridCol w="1926291">
                  <a:extLst>
                    <a:ext uri="{9D8B030D-6E8A-4147-A177-3AD203B41FA5}">
                      <a16:colId xmlns:a16="http://schemas.microsoft.com/office/drawing/2014/main" val="1601629128"/>
                    </a:ext>
                  </a:extLst>
                </a:gridCol>
              </a:tblGrid>
              <a:tr h="7668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Learning Outcomes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980314"/>
                  </a:ext>
                </a:extLst>
              </a:tr>
              <a:tr h="7668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Assessment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Critical Incident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a, b &amp;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489515"/>
                  </a:ext>
                </a:extLst>
              </a:tr>
              <a:tr h="10806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Assessment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Peer Coaching Analysis and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Week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b, c &amp; 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040347"/>
                  </a:ext>
                </a:extLst>
              </a:tr>
              <a:tr h="13943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Assessment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Personal Reflection Journal and Report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Week 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a, b, c, d &amp; 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9589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284877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4350" y="2886075"/>
            <a:ext cx="8089900" cy="2559050"/>
          </a:xfrm>
        </p:spPr>
        <p:txBody>
          <a:bodyPr/>
          <a:lstStyle/>
          <a:p>
            <a:pPr algn="ctr"/>
            <a:r>
              <a:rPr lang="en-US" sz="44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860874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8389"/>
            <a:ext cx="8235950" cy="966788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2"/>
                </a:solidFill>
              </a:rPr>
              <a:t>Activity </a:t>
            </a:r>
          </a:p>
        </p:txBody>
      </p:sp>
      <p:sp>
        <p:nvSpPr>
          <p:cNvPr id="1229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184936"/>
            <a:ext cx="8358188" cy="5344452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Walk around the classroom and introduce yourself to at least five people.</a:t>
            </a:r>
          </a:p>
          <a:p>
            <a:r>
              <a:rPr lang="en-US" altLang="en-US" sz="3200" dirty="0"/>
              <a:t>With these people, discuss what you believe makes for a good leader</a:t>
            </a:r>
          </a:p>
          <a:p>
            <a:r>
              <a:rPr lang="en-US" altLang="en-US" sz="3200" dirty="0"/>
              <a:t>Then discuss what you think makes for a bad leader</a:t>
            </a:r>
          </a:p>
          <a:p>
            <a:r>
              <a:rPr lang="en-US" altLang="en-US" sz="3200" dirty="0"/>
              <a:t>Give examples to each other of both that you have encountered or heard about</a:t>
            </a:r>
          </a:p>
          <a:p>
            <a:r>
              <a:rPr lang="en-US" altLang="en-US" sz="3200" dirty="0"/>
              <a:t>We will then discuss </a:t>
            </a:r>
            <a:r>
              <a:rPr lang="en-US" altLang="en-US" sz="3200"/>
              <a:t>this as a </a:t>
            </a:r>
            <a:r>
              <a:rPr lang="en-US" altLang="en-US" sz="3200" dirty="0"/>
              <a:t>class</a:t>
            </a:r>
          </a:p>
          <a:p>
            <a:pPr marL="342900" lvl="1" indent="0" algn="just">
              <a:buNone/>
            </a:pPr>
            <a:endParaRPr lang="en-US" altLang="en-US" sz="3500" dirty="0"/>
          </a:p>
          <a:p>
            <a:pPr marL="0" indent="0" algn="just">
              <a:buNone/>
            </a:pPr>
            <a:endParaRPr lang="en-US" altLang="en-US" sz="3500" dirty="0"/>
          </a:p>
        </p:txBody>
      </p:sp>
    </p:spTree>
    <p:extLst>
      <p:ext uri="{BB962C8B-B14F-4D97-AF65-F5344CB8AC3E}">
        <p14:creationId xmlns:p14="http://schemas.microsoft.com/office/powerpoint/2010/main" val="3377573188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A1D32C-D7CB-8848-BE26-709C6099FF6F}"/>
              </a:ext>
            </a:extLst>
          </p:cNvPr>
          <p:cNvSpPr txBox="1">
            <a:spLocks/>
          </p:cNvSpPr>
          <p:nvPr/>
        </p:nvSpPr>
        <p:spPr>
          <a:xfrm>
            <a:off x="-100013" y="1100138"/>
            <a:ext cx="9244013" cy="597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6C2F96-EABF-C84D-B41F-1FC0588D1211}"/>
              </a:ext>
            </a:extLst>
          </p:cNvPr>
          <p:cNvSpPr txBox="1">
            <a:spLocks/>
          </p:cNvSpPr>
          <p:nvPr/>
        </p:nvSpPr>
        <p:spPr>
          <a:xfrm>
            <a:off x="0" y="5277678"/>
            <a:ext cx="8857397" cy="1364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/>
              <a:t>Week One, Introduction to the Unit</a:t>
            </a:r>
          </a:p>
          <a:p>
            <a:pPr algn="ctr"/>
            <a:r>
              <a:rPr lang="en-US" sz="2500" dirty="0"/>
              <a:t>Stephen Rodwell </a:t>
            </a:r>
            <a:r>
              <a:rPr lang="en-US" sz="2500" dirty="0" err="1"/>
              <a:t>srodwell@icms.edu.au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7120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A05283-817A-6343-923F-C2EA96E0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solidFill>
                  <a:schemeClr val="accent5"/>
                </a:solidFill>
              </a:rPr>
              <a:t>Outline for today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1D4703-FC08-3B47-94FC-9EFAA7D37FB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50" y="1868743"/>
            <a:ext cx="8037678" cy="4191000"/>
          </a:xfrm>
        </p:spPr>
        <p:txBody>
          <a:bodyPr>
            <a:noAutofit/>
          </a:bodyPr>
          <a:lstStyle/>
          <a:p>
            <a:r>
              <a:rPr lang="en-AU" sz="3300" dirty="0"/>
              <a:t>Introductions (meet &amp; greet, teaching philosophy) </a:t>
            </a:r>
          </a:p>
          <a:p>
            <a:r>
              <a:rPr lang="en-AU" sz="3300" dirty="0"/>
              <a:t>About MGT811 / Subject Overview</a:t>
            </a:r>
          </a:p>
          <a:p>
            <a:r>
              <a:rPr lang="en-AU" sz="3300" dirty="0"/>
              <a:t>Assessment Requirements </a:t>
            </a:r>
          </a:p>
          <a:p>
            <a:r>
              <a:rPr lang="en-AU" sz="3300" dirty="0"/>
              <a:t>Group Activity</a:t>
            </a:r>
          </a:p>
        </p:txBody>
      </p:sp>
    </p:spTree>
    <p:extLst>
      <p:ext uri="{BB962C8B-B14F-4D97-AF65-F5344CB8AC3E}">
        <p14:creationId xmlns:p14="http://schemas.microsoft.com/office/powerpoint/2010/main" val="1140869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149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sz="2800" b="1" dirty="0">
                <a:solidFill>
                  <a:schemeClr val="tx2"/>
                </a:solidFill>
              </a:rPr>
              <a:t>Stephen Rodwell </a:t>
            </a:r>
            <a:r>
              <a:rPr lang="en-US" altLang="en-US" sz="2800" dirty="0"/>
              <a:t>- ICMS</a:t>
            </a:r>
          </a:p>
          <a:p>
            <a:pPr marL="0" indent="0" algn="just">
              <a:buNone/>
            </a:pPr>
            <a:r>
              <a:rPr lang="en-US" altLang="en-US" sz="2800" dirty="0"/>
              <a:t>Location: Lecturer’s Office</a:t>
            </a:r>
          </a:p>
          <a:p>
            <a:pPr marL="0" indent="0" algn="just">
              <a:buNone/>
            </a:pPr>
            <a:r>
              <a:rPr lang="en-US" altLang="en-US" sz="2800" dirty="0"/>
              <a:t>Email: </a:t>
            </a:r>
            <a:r>
              <a:rPr lang="en-US" altLang="en-US" sz="2800" dirty="0">
                <a:hlinkClick r:id="rId3"/>
              </a:rPr>
              <a:t>srodwell@icms.edu.au</a:t>
            </a:r>
            <a:r>
              <a:rPr lang="en-US" altLang="en-US" sz="2800" dirty="0"/>
              <a:t> </a:t>
            </a:r>
          </a:p>
          <a:p>
            <a:pPr marL="0" indent="0" algn="just">
              <a:buNone/>
            </a:pPr>
            <a:endParaRPr lang="en-US" altLang="en-US" sz="2800" dirty="0"/>
          </a:p>
          <a:p>
            <a:pPr marL="0" indent="0">
              <a:buNone/>
            </a:pPr>
            <a:r>
              <a:rPr lang="en-US" altLang="en-US" sz="2800" b="1" dirty="0">
                <a:solidFill>
                  <a:schemeClr val="tx2"/>
                </a:solidFill>
              </a:rPr>
              <a:t>LinkedIn: </a:t>
            </a:r>
            <a:r>
              <a:rPr lang="en-US" altLang="en-US" sz="2800" dirty="0">
                <a:hlinkClick r:id="rId4"/>
              </a:rPr>
              <a:t>http://au.linkedin.com/in/srodwell</a:t>
            </a:r>
            <a:r>
              <a:rPr lang="en-US" altLang="en-US" sz="2800" dirty="0"/>
              <a:t>  </a:t>
            </a:r>
          </a:p>
          <a:p>
            <a:pPr marL="0" indent="0" algn="just">
              <a:buNone/>
            </a:pPr>
            <a:endParaRPr lang="en-US" altLang="en-US" sz="2800" dirty="0"/>
          </a:p>
          <a:p>
            <a:pPr marL="0" indent="0" algn="just">
              <a:buNone/>
            </a:pPr>
            <a:r>
              <a:rPr lang="en-US" altLang="en-US" sz="2800" b="1" dirty="0">
                <a:solidFill>
                  <a:schemeClr val="tx2"/>
                </a:solidFill>
              </a:rPr>
              <a:t>On campus: </a:t>
            </a:r>
          </a:p>
          <a:p>
            <a:pPr lvl="1" algn="just"/>
            <a:r>
              <a:rPr lang="en-AU" altLang="en-US" sz="2500" dirty="0"/>
              <a:t>CBD, Thursday morning </a:t>
            </a:r>
          </a:p>
          <a:p>
            <a:pPr lvl="1" algn="just"/>
            <a:r>
              <a:rPr lang="en-AU" altLang="en-US" sz="2500" dirty="0"/>
              <a:t>Manly, Thursday afternoon &amp; Friday</a:t>
            </a:r>
            <a:endParaRPr lang="en-US" alt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61090"/>
            <a:ext cx="8235950" cy="966788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Lecturer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19636477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461963" y="0"/>
            <a:ext cx="8235950" cy="966788"/>
          </a:xfrm>
        </p:spPr>
        <p:txBody>
          <a:bodyPr/>
          <a:lstStyle/>
          <a:p>
            <a:r>
              <a:rPr lang="en-US" altLang="en-US" dirty="0"/>
              <a:t>Lecturer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817363"/>
            <a:ext cx="8332413" cy="564142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AU" altLang="en-US" sz="2600" dirty="0">
                <a:solidFill>
                  <a:schemeClr val="accent5"/>
                </a:solidFill>
              </a:rPr>
              <a:t>Academic Qualifications</a:t>
            </a:r>
          </a:p>
          <a:p>
            <a:pPr marL="693738" lvl="1" indent="-342900"/>
            <a:r>
              <a:rPr lang="en-US" altLang="en-US" sz="2200" dirty="0"/>
              <a:t>Adv Diploma Business Management </a:t>
            </a:r>
          </a:p>
          <a:p>
            <a:pPr marL="693738" lvl="1" indent="-342900"/>
            <a:r>
              <a:rPr lang="en-US" altLang="en-US" sz="2200" dirty="0"/>
              <a:t>Adv Diploma Business Marketing </a:t>
            </a:r>
          </a:p>
          <a:p>
            <a:pPr marL="693738" lvl="1" indent="-342900"/>
            <a:r>
              <a:rPr lang="en-US" altLang="en-US" sz="2200" dirty="0"/>
              <a:t>Certificate IV Training &amp; Assessment</a:t>
            </a:r>
          </a:p>
          <a:p>
            <a:pPr marL="693738" lvl="1" indent="-342900"/>
            <a:r>
              <a:rPr lang="en-US" altLang="en-US" sz="2200" dirty="0"/>
              <a:t>Grad Cert Business Administration</a:t>
            </a:r>
          </a:p>
          <a:p>
            <a:pPr marL="693738" lvl="1" indent="-342900"/>
            <a:r>
              <a:rPr lang="en-US" altLang="en-US" sz="2200" dirty="0"/>
              <a:t>Grad Diploma Business Administration</a:t>
            </a:r>
          </a:p>
          <a:p>
            <a:pPr marL="693738" lvl="1" indent="-342900"/>
            <a:r>
              <a:rPr lang="en-US" altLang="en-US" sz="2200" dirty="0"/>
              <a:t>Masters of Business Administration </a:t>
            </a:r>
          </a:p>
          <a:p>
            <a:pPr marL="693738" lvl="1" indent="-342900"/>
            <a:r>
              <a:rPr lang="en-US" altLang="en-US" sz="2200" dirty="0"/>
              <a:t>PhD Researcher (current) into Robotic Service Acceptance </a:t>
            </a:r>
            <a:endParaRPr lang="en-AU" altLang="en-US" sz="1700" dirty="0"/>
          </a:p>
          <a:p>
            <a:pPr marL="0" indent="0" algn="just">
              <a:buNone/>
            </a:pPr>
            <a:r>
              <a:rPr lang="en-AU" altLang="en-US" sz="2600" dirty="0">
                <a:solidFill>
                  <a:schemeClr val="accent2">
                    <a:lumMod val="75000"/>
                  </a:schemeClr>
                </a:solidFill>
              </a:rPr>
              <a:t>Coaching </a:t>
            </a:r>
          </a:p>
          <a:p>
            <a:pPr lvl="1" algn="just"/>
            <a:r>
              <a:rPr lang="en-AU" altLang="en-US" sz="2200" dirty="0"/>
              <a:t>Employees</a:t>
            </a:r>
          </a:p>
          <a:p>
            <a:pPr lvl="1" algn="just"/>
            <a:r>
              <a:rPr lang="en-AU" altLang="en-US" sz="2200" dirty="0"/>
              <a:t>Coaches in the making</a:t>
            </a:r>
          </a:p>
          <a:p>
            <a:pPr lvl="1" algn="just"/>
            <a:r>
              <a:rPr lang="en-AU" altLang="en-US" sz="2200" dirty="0"/>
              <a:t>Students</a:t>
            </a:r>
            <a:endParaRPr lang="en-AU" altLang="en-US" sz="1700" dirty="0"/>
          </a:p>
          <a:p>
            <a:pPr marL="0" indent="0" algn="just">
              <a:buNone/>
            </a:pPr>
            <a:r>
              <a:rPr lang="en-AU" altLang="en-US" sz="2600" dirty="0">
                <a:solidFill>
                  <a:schemeClr val="accent6">
                    <a:lumMod val="75000"/>
                  </a:schemeClr>
                </a:solidFill>
              </a:rPr>
              <a:t>Business Experience</a:t>
            </a:r>
          </a:p>
          <a:p>
            <a:pPr lvl="1"/>
            <a:r>
              <a:rPr lang="en-AU" altLang="en-US" sz="2200" dirty="0"/>
              <a:t>15+ years leadership experience (hospitality, property development, business development)</a:t>
            </a:r>
          </a:p>
          <a:p>
            <a:pPr lvl="1"/>
            <a:r>
              <a:rPr lang="en-AU" altLang="en-US" sz="2200" dirty="0"/>
              <a:t>Entrepreneur (four business project start-ups)</a:t>
            </a:r>
          </a:p>
          <a:p>
            <a:pPr lvl="1"/>
            <a:r>
              <a:rPr lang="en-AU" altLang="en-US" sz="2200" dirty="0"/>
              <a:t>Teacher/Lecturer 7+ years</a:t>
            </a:r>
          </a:p>
          <a:p>
            <a:pPr marL="342900" lvl="1" indent="0" algn="just">
              <a:buNone/>
            </a:pPr>
            <a:endParaRPr lang="en-AU" altLang="en-US" sz="2500" dirty="0"/>
          </a:p>
          <a:p>
            <a:pPr marL="342900" lvl="1" indent="0" algn="just">
              <a:buNone/>
            </a:pPr>
            <a:endParaRPr lang="en-AU" altLang="en-US" dirty="0"/>
          </a:p>
          <a:p>
            <a:pPr marL="342900" lvl="1" indent="0" algn="just">
              <a:buNone/>
            </a:pPr>
            <a:endParaRPr lang="en-AU" altLang="en-US" dirty="0"/>
          </a:p>
          <a:p>
            <a:pPr lvl="1" algn="just">
              <a:buFontTx/>
              <a:buChar char="-"/>
            </a:pPr>
            <a:endParaRPr lang="en-AU" altLang="en-US" dirty="0"/>
          </a:p>
          <a:p>
            <a:pPr lvl="1" algn="just">
              <a:buFontTx/>
              <a:buChar char="-"/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923484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3810"/>
            <a:ext cx="7886700" cy="1325563"/>
          </a:xfrm>
        </p:spPr>
        <p:txBody>
          <a:bodyPr/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Dr </a:t>
            </a:r>
            <a:r>
              <a:rPr lang="en-AU" dirty="0" err="1">
                <a:solidFill>
                  <a:schemeClr val="accent6">
                    <a:lumMod val="75000"/>
                  </a:schemeClr>
                </a:solidFill>
              </a:rPr>
              <a:t>Narender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 Sharma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7108"/>
            <a:ext cx="7886700" cy="5497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>
              <a:hlinkClick r:id="rId2"/>
            </a:endParaRPr>
          </a:p>
          <a:p>
            <a:r>
              <a:rPr lang="en-AU" dirty="0"/>
              <a:t>Welcome to MGT811</a:t>
            </a:r>
            <a:endParaRPr lang="en-AU" dirty="0">
              <a:hlinkClick r:id="rId2"/>
            </a:endParaRPr>
          </a:p>
          <a:p>
            <a:pPr marL="0" indent="0">
              <a:buNone/>
            </a:pPr>
            <a:r>
              <a:rPr lang="en-AU" dirty="0">
                <a:hlinkClick r:id="rId2"/>
              </a:rPr>
              <a:t>nsharma@icms.edu.au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Consultation by appointment</a:t>
            </a:r>
          </a:p>
          <a:p>
            <a:endParaRPr lang="en-A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B630C6-19BC-F549-8D31-3AF4C866F7F2}"/>
              </a:ext>
            </a:extLst>
          </p:cNvPr>
          <p:cNvSpPr txBox="1">
            <a:spLocks/>
          </p:cNvSpPr>
          <p:nvPr/>
        </p:nvSpPr>
        <p:spPr>
          <a:xfrm>
            <a:off x="628650" y="2987303"/>
            <a:ext cx="6890212" cy="979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My Corporate Experience and Qualifications</a:t>
            </a:r>
            <a:b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BDA76F-D7F1-064A-99F9-F6BA08BB3A13}"/>
              </a:ext>
            </a:extLst>
          </p:cNvPr>
          <p:cNvSpPr txBox="1">
            <a:spLocks/>
          </p:cNvSpPr>
          <p:nvPr/>
        </p:nvSpPr>
        <p:spPr>
          <a:xfrm>
            <a:off x="628650" y="3671888"/>
            <a:ext cx="7886700" cy="28536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Business management – local &amp; international</a:t>
            </a: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Experience gained in the Oil industry, Food industry, Tea industry and Management Consultancy</a:t>
            </a: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MBA University of Hull, UK</a:t>
            </a:r>
          </a:p>
          <a:p>
            <a:pPr marL="285750" indent="-285750" algn="l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Ph.D. in International Business- University of Sydney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286855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AE39-A323-42AC-A3E6-AEEE5C28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My Teaching Experience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7549D-E4DB-41DD-90E7-EC1E52500F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8649" y="1301749"/>
            <a:ext cx="6905625" cy="4670425"/>
          </a:xfrm>
        </p:spPr>
        <p:txBody>
          <a:bodyPr>
            <a:normAutofit/>
          </a:bodyPr>
          <a:lstStyle/>
          <a:p>
            <a:pPr>
              <a:spcAft>
                <a:spcPct val="10000"/>
              </a:spcAft>
              <a:buFontTx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International Business Environment</a:t>
            </a:r>
          </a:p>
          <a:p>
            <a:pPr>
              <a:spcAft>
                <a:spcPct val="10000"/>
              </a:spcAft>
              <a:buFontTx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Comparative International Management</a:t>
            </a:r>
          </a:p>
          <a:p>
            <a:pPr>
              <a:spcAft>
                <a:spcPct val="10000"/>
              </a:spcAft>
              <a:buFontTx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International Business Strategy</a:t>
            </a:r>
          </a:p>
          <a:p>
            <a:pPr>
              <a:spcAft>
                <a:spcPct val="10000"/>
              </a:spcAft>
              <a:buFontTx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Cross-cultural management</a:t>
            </a:r>
          </a:p>
          <a:p>
            <a:pPr>
              <a:spcAft>
                <a:spcPct val="10000"/>
              </a:spcAft>
              <a:buFontTx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Marketing principles</a:t>
            </a:r>
          </a:p>
          <a:p>
            <a:pPr>
              <a:spcAft>
                <a:spcPct val="10000"/>
              </a:spcAft>
              <a:buFontTx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International Human Resource Management</a:t>
            </a:r>
          </a:p>
          <a:p>
            <a:pPr>
              <a:spcAft>
                <a:spcPct val="10000"/>
              </a:spcAft>
              <a:buFontTx/>
              <a:buChar char="•"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Globalisation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693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My Expectations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388321"/>
              </p:ext>
            </p:extLst>
          </p:nvPr>
        </p:nvGraphicFramePr>
        <p:xfrm>
          <a:off x="457200" y="1133475"/>
          <a:ext cx="8229600" cy="512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7530771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Ice Breaker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5E9D6-2A55-4E47-B9DA-FF9B3D4A9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58" y="1276593"/>
            <a:ext cx="7279198" cy="52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4260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MGT811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8831506"/>
              </p:ext>
            </p:extLst>
          </p:nvPr>
        </p:nvGraphicFramePr>
        <p:xfrm>
          <a:off x="457200" y="1133475"/>
          <a:ext cx="8229600" cy="512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975929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09477310369438C3E543C94179E2D" ma:contentTypeVersion="8" ma:contentTypeDescription="Create a new document." ma:contentTypeScope="" ma:versionID="40639e0939d655a4dc87506b01892c9e">
  <xsd:schema xmlns:xsd="http://www.w3.org/2001/XMLSchema" xmlns:xs="http://www.w3.org/2001/XMLSchema" xmlns:p="http://schemas.microsoft.com/office/2006/metadata/properties" xmlns:ns2="13c02fde-b48f-4d00-bac1-911d8ee6ee98" xmlns:ns3="6fd5926b-e52e-44d8-81d1-5e6608a23368" targetNamespace="http://schemas.microsoft.com/office/2006/metadata/properties" ma:root="true" ma:fieldsID="337014aa22b9b0ec50b4022cfab8c551" ns2:_="" ns3:_="">
    <xsd:import namespace="13c02fde-b48f-4d00-bac1-911d8ee6ee98"/>
    <xsd:import namespace="6fd5926b-e52e-44d8-81d1-5e6608a23368"/>
    <xsd:element name="properties">
      <xsd:complexType>
        <xsd:sequence>
          <xsd:element name="documentManagement">
            <xsd:complexType>
              <xsd:all>
                <xsd:element ref="ns2:Category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02fde-b48f-4d00-bac1-911d8ee6ee98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scription="Select from the pull down menu the correct category for this file type" ma:format="Dropdown" ma:internalName="Category">
      <xsd:simpleType>
        <xsd:restriction base="dms:Choice">
          <xsd:enumeration value="Meetings"/>
          <xsd:enumeration value="Purchase Order"/>
          <xsd:enumeration value="Invoice"/>
          <xsd:enumeration value="Policy"/>
          <xsd:enumeration value="Procedure"/>
          <xsd:enumeration value="Template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5926b-e52e-44d8-81d1-5e6608a2336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3c02fde-b48f-4d00-bac1-911d8ee6ee98">Template</Category>
  </documentManagement>
</p:properties>
</file>

<file path=customXml/itemProps1.xml><?xml version="1.0" encoding="utf-8"?>
<ds:datastoreItem xmlns:ds="http://schemas.openxmlformats.org/officeDocument/2006/customXml" ds:itemID="{ABE02B31-F34B-4E18-8C84-0623F31763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D502E4-D18D-4EA6-BFF6-F7B2176D1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02fde-b48f-4d00-bac1-911d8ee6ee98"/>
    <ds:schemaRef ds:uri="6fd5926b-e52e-44d8-81d1-5e6608a23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324C9D-A4D4-4EA5-B76C-8491F2658EB9}">
  <ds:schemaRefs>
    <ds:schemaRef ds:uri="6fd5926b-e52e-44d8-81d1-5e6608a2336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3c02fde-b48f-4d00-bac1-911d8ee6ee9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6714</TotalTime>
  <Words>753</Words>
  <Application>Microsoft Macintosh PowerPoint</Application>
  <PresentationFormat>On-screen Show (4:3)</PresentationFormat>
  <Paragraphs>203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1_Custom Design</vt:lpstr>
      <vt:lpstr>2_Custom Design</vt:lpstr>
      <vt:lpstr>3_Custom Design</vt:lpstr>
      <vt:lpstr>5_Custom Design</vt:lpstr>
      <vt:lpstr>MGT 811 Contemporary Management Capabilities</vt:lpstr>
      <vt:lpstr>Outline for today</vt:lpstr>
      <vt:lpstr>Lecturer Contact Information</vt:lpstr>
      <vt:lpstr>Lecturer Background</vt:lpstr>
      <vt:lpstr>Dr Narender Sharma</vt:lpstr>
      <vt:lpstr>My Teaching Experience </vt:lpstr>
      <vt:lpstr>My Expectations</vt:lpstr>
      <vt:lpstr>Ice Breaker</vt:lpstr>
      <vt:lpstr>About MGT811</vt:lpstr>
      <vt:lpstr>How to Succeed </vt:lpstr>
      <vt:lpstr>How to Succeed </vt:lpstr>
      <vt:lpstr>How to Excel</vt:lpstr>
      <vt:lpstr>Course Content…</vt:lpstr>
      <vt:lpstr>Course Content…</vt:lpstr>
      <vt:lpstr>Unit Assessments</vt:lpstr>
      <vt:lpstr>PowerPoint Presentation</vt:lpstr>
      <vt:lpstr>Activity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Toniel Leung</dc:creator>
  <cp:lastModifiedBy>Stephen J. Rodwell</cp:lastModifiedBy>
  <cp:revision>215</cp:revision>
  <dcterms:created xsi:type="dcterms:W3CDTF">2017-08-16T23:55:16Z</dcterms:created>
  <dcterms:modified xsi:type="dcterms:W3CDTF">2019-07-25T04:13:37Z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0x010100E1709477310369438C3E543C94179E2D</vt:lpwstr>
  </property>
</Properties>
</file>