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7" r:id="rId4"/>
  </p:sldMasterIdLst>
  <p:sldIdLst>
    <p:sldId id="257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CAA22-3372-1948-BA4E-4AFD07FA7100}" type="doc">
      <dgm:prSet loTypeId="urn:microsoft.com/office/officeart/2005/8/layout/arrow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E6D71-85E1-9C48-9A38-BA9BAE6E306B}">
      <dgm:prSet phldrT="[Text]"/>
      <dgm:spPr>
        <a:gradFill flip="none" rotWithShape="0">
          <a:gsLst>
            <a:gs pos="0">
              <a:srgbClr val="8CBCD6"/>
            </a:gs>
            <a:gs pos="100000">
              <a:srgbClr val="FFFFFF"/>
            </a:gs>
          </a:gsLst>
          <a:lin ang="10800000" scaled="0"/>
          <a:tileRect/>
        </a:gra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Arial"/>
              <a:cs typeface="Arial"/>
            </a:rPr>
            <a:t>Individual</a:t>
          </a:r>
          <a:endParaRPr lang="en-US" b="1" dirty="0">
            <a:solidFill>
              <a:srgbClr val="000000"/>
            </a:solidFill>
            <a:latin typeface="Arial"/>
            <a:cs typeface="Arial"/>
          </a:endParaRPr>
        </a:p>
      </dgm:t>
    </dgm:pt>
    <dgm:pt modelId="{1B462551-EBF7-A24C-81C3-9F8B7044C848}" type="parTrans" cxnId="{BFDDFF89-FD71-BD41-9610-6D8B543A036D}">
      <dgm:prSet/>
      <dgm:spPr/>
      <dgm:t>
        <a:bodyPr/>
        <a:lstStyle/>
        <a:p>
          <a:endParaRPr lang="en-US" b="1">
            <a:latin typeface="Arial"/>
            <a:cs typeface="Arial"/>
          </a:endParaRPr>
        </a:p>
      </dgm:t>
    </dgm:pt>
    <dgm:pt modelId="{A33651B8-7FA8-2646-95C9-DFE9E8791008}" type="sibTrans" cxnId="{BFDDFF89-FD71-BD41-9610-6D8B543A036D}">
      <dgm:prSet/>
      <dgm:spPr/>
      <dgm:t>
        <a:bodyPr/>
        <a:lstStyle/>
        <a:p>
          <a:endParaRPr lang="en-US" b="1">
            <a:latin typeface="Arial"/>
            <a:cs typeface="Arial"/>
          </a:endParaRPr>
        </a:p>
      </dgm:t>
    </dgm:pt>
    <dgm:pt modelId="{B5C24551-96CF-5948-BC1D-F16D969E1133}">
      <dgm:prSet/>
      <dgm:spPr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/>
              <a:cs typeface="Arial"/>
            </a:rPr>
            <a:t>Organisation</a:t>
          </a:r>
          <a:endParaRPr lang="en-US" b="1" dirty="0">
            <a:solidFill>
              <a:schemeClr val="tx1"/>
            </a:solidFill>
            <a:latin typeface="Arial"/>
            <a:cs typeface="Arial"/>
          </a:endParaRPr>
        </a:p>
      </dgm:t>
    </dgm:pt>
    <dgm:pt modelId="{EF4FA0AB-A925-314A-A393-F11BBD89B738}" type="parTrans" cxnId="{B39EF621-C2CB-FB4F-A641-867D126C5B6B}">
      <dgm:prSet/>
      <dgm:spPr/>
      <dgm:t>
        <a:bodyPr/>
        <a:lstStyle/>
        <a:p>
          <a:endParaRPr lang="en-US"/>
        </a:p>
      </dgm:t>
    </dgm:pt>
    <dgm:pt modelId="{3B945807-1492-0B48-8842-C9C463603AAC}" type="sibTrans" cxnId="{B39EF621-C2CB-FB4F-A641-867D126C5B6B}">
      <dgm:prSet/>
      <dgm:spPr/>
      <dgm:t>
        <a:bodyPr/>
        <a:lstStyle/>
        <a:p>
          <a:endParaRPr lang="en-US"/>
        </a:p>
      </dgm:t>
    </dgm:pt>
    <dgm:pt modelId="{8457F637-300F-7248-8779-620A58956F14}" type="pres">
      <dgm:prSet presAssocID="{1F7CAA22-3372-1948-BA4E-4AFD07FA71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FFE551-5236-D74C-A99F-AF6C610993CE}" type="pres">
      <dgm:prSet presAssocID="{174E6D71-85E1-9C48-9A38-BA9BAE6E306B}" presName="arrow" presStyleLbl="node1" presStyleIdx="0" presStyleCnt="2" custRadScaleRad="101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019E4-9A1A-F340-8ACA-F29C65FB3ED9}" type="pres">
      <dgm:prSet presAssocID="{B5C24551-96CF-5948-BC1D-F16D969E1133}" presName="arrow" presStyleLbl="node1" presStyleIdx="1" presStyleCnt="2" custRadScaleRad="101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9EF621-C2CB-FB4F-A641-867D126C5B6B}" srcId="{1F7CAA22-3372-1948-BA4E-4AFD07FA7100}" destId="{B5C24551-96CF-5948-BC1D-F16D969E1133}" srcOrd="1" destOrd="0" parTransId="{EF4FA0AB-A925-314A-A393-F11BBD89B738}" sibTransId="{3B945807-1492-0B48-8842-C9C463603AAC}"/>
    <dgm:cxn modelId="{59909D82-B3E6-427F-9C27-1DF47CD0B1CE}" type="presOf" srcId="{174E6D71-85E1-9C48-9A38-BA9BAE6E306B}" destId="{6DFFE551-5236-D74C-A99F-AF6C610993CE}" srcOrd="0" destOrd="0" presId="urn:microsoft.com/office/officeart/2005/8/layout/arrow5"/>
    <dgm:cxn modelId="{7900DD04-9456-41B1-A08A-C4F98ED27884}" type="presOf" srcId="{1F7CAA22-3372-1948-BA4E-4AFD07FA7100}" destId="{8457F637-300F-7248-8779-620A58956F14}" srcOrd="0" destOrd="0" presId="urn:microsoft.com/office/officeart/2005/8/layout/arrow5"/>
    <dgm:cxn modelId="{BFDDFF89-FD71-BD41-9610-6D8B543A036D}" srcId="{1F7CAA22-3372-1948-BA4E-4AFD07FA7100}" destId="{174E6D71-85E1-9C48-9A38-BA9BAE6E306B}" srcOrd="0" destOrd="0" parTransId="{1B462551-EBF7-A24C-81C3-9F8B7044C848}" sibTransId="{A33651B8-7FA8-2646-95C9-DFE9E8791008}"/>
    <dgm:cxn modelId="{7B5D3511-82BF-4F0D-B412-DB70E82916C3}" type="presOf" srcId="{B5C24551-96CF-5948-BC1D-F16D969E1133}" destId="{56B019E4-9A1A-F340-8ACA-F29C65FB3ED9}" srcOrd="0" destOrd="0" presId="urn:microsoft.com/office/officeart/2005/8/layout/arrow5"/>
    <dgm:cxn modelId="{C48BC9D7-A77C-4987-888C-3526B74E45D5}" type="presParOf" srcId="{8457F637-300F-7248-8779-620A58956F14}" destId="{6DFFE551-5236-D74C-A99F-AF6C610993CE}" srcOrd="0" destOrd="0" presId="urn:microsoft.com/office/officeart/2005/8/layout/arrow5"/>
    <dgm:cxn modelId="{B59AF29A-AC62-4AA8-A40D-41C1A4659A91}" type="presParOf" srcId="{8457F637-300F-7248-8779-620A58956F14}" destId="{56B019E4-9A1A-F340-8ACA-F29C65FB3ED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CBF2F-F483-4CCB-84E8-C5E50D64ED6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D4AEACD-B2A0-4AC8-9E37-F246E4DA36CA}">
      <dgm:prSet phldrT="[Text]" custT="1"/>
      <dgm:spPr/>
      <dgm:t>
        <a:bodyPr/>
        <a:lstStyle/>
        <a:p>
          <a:r>
            <a:rPr lang="en-GB" sz="1800" b="0" dirty="0" smtClean="0"/>
            <a:t>Specific</a:t>
          </a:r>
          <a:endParaRPr lang="en-GB" sz="1800" b="0" dirty="0"/>
        </a:p>
      </dgm:t>
    </dgm:pt>
    <dgm:pt modelId="{6938D566-BBB4-4B20-A912-94C1082F445C}" type="parTrans" cxnId="{987DC56B-2D3F-4681-9264-28202655CAA3}">
      <dgm:prSet/>
      <dgm:spPr/>
      <dgm:t>
        <a:bodyPr/>
        <a:lstStyle/>
        <a:p>
          <a:endParaRPr lang="en-GB"/>
        </a:p>
      </dgm:t>
    </dgm:pt>
    <dgm:pt modelId="{503861E0-B2CC-4D7F-B2F2-E5A1983D55A1}" type="sibTrans" cxnId="{987DC56B-2D3F-4681-9264-28202655CAA3}">
      <dgm:prSet/>
      <dgm:spPr/>
      <dgm:t>
        <a:bodyPr/>
        <a:lstStyle/>
        <a:p>
          <a:endParaRPr lang="en-GB"/>
        </a:p>
      </dgm:t>
    </dgm:pt>
    <dgm:pt modelId="{F425F3E9-A0F4-4D5D-9845-7E43414CF1A3}">
      <dgm:prSet phldrT="[Text]" custT="1"/>
      <dgm:spPr/>
      <dgm:t>
        <a:bodyPr/>
        <a:lstStyle/>
        <a:p>
          <a:r>
            <a:rPr lang="en-GB" sz="1800" dirty="0" smtClean="0"/>
            <a:t>Behaviour</a:t>
          </a:r>
          <a:endParaRPr lang="en-GB" sz="1800" dirty="0"/>
        </a:p>
      </dgm:t>
    </dgm:pt>
    <dgm:pt modelId="{0CFE40B7-63B3-4E0C-BAAF-C1757C24C82B}" type="parTrans" cxnId="{E9A327A8-D8A8-4158-AA55-1899CDB0A0CC}">
      <dgm:prSet/>
      <dgm:spPr/>
      <dgm:t>
        <a:bodyPr/>
        <a:lstStyle/>
        <a:p>
          <a:endParaRPr lang="en-GB"/>
        </a:p>
      </dgm:t>
    </dgm:pt>
    <dgm:pt modelId="{C3E15F82-E6CB-47EB-86FE-ADA1DB806369}" type="sibTrans" cxnId="{E9A327A8-D8A8-4158-AA55-1899CDB0A0CC}">
      <dgm:prSet/>
      <dgm:spPr/>
      <dgm:t>
        <a:bodyPr/>
        <a:lstStyle/>
        <a:p>
          <a:endParaRPr lang="en-GB"/>
        </a:p>
      </dgm:t>
    </dgm:pt>
    <dgm:pt modelId="{351E8603-7044-4D27-B067-B1EB21AA3560}">
      <dgm:prSet phldrT="[Text]"/>
      <dgm:spPr/>
      <dgm:t>
        <a:bodyPr/>
        <a:lstStyle/>
        <a:p>
          <a:r>
            <a:rPr lang="en-GB" dirty="0" smtClean="0"/>
            <a:t>Describe what they did</a:t>
          </a:r>
          <a:endParaRPr lang="en-GB" dirty="0"/>
        </a:p>
      </dgm:t>
    </dgm:pt>
    <dgm:pt modelId="{1F517E28-B85D-426F-B6C6-1F413D19C16F}" type="parTrans" cxnId="{A3345E95-A5D4-4DF5-BBFC-4B70FC483C1D}">
      <dgm:prSet/>
      <dgm:spPr/>
      <dgm:t>
        <a:bodyPr/>
        <a:lstStyle/>
        <a:p>
          <a:endParaRPr lang="en-GB"/>
        </a:p>
      </dgm:t>
    </dgm:pt>
    <dgm:pt modelId="{A3F043F9-2F51-4544-A4C4-85A3BABD8F83}" type="sibTrans" cxnId="{A3345E95-A5D4-4DF5-BBFC-4B70FC483C1D}">
      <dgm:prSet/>
      <dgm:spPr/>
      <dgm:t>
        <a:bodyPr/>
        <a:lstStyle/>
        <a:p>
          <a:endParaRPr lang="en-GB"/>
        </a:p>
      </dgm:t>
    </dgm:pt>
    <dgm:pt modelId="{251A442E-DC8A-4DDD-BC0B-D58A2C46A56D}">
      <dgm:prSet phldrT="[Text]" custT="1"/>
      <dgm:spPr/>
      <dgm:t>
        <a:bodyPr/>
        <a:lstStyle/>
        <a:p>
          <a:r>
            <a:rPr lang="en-GB" sz="1800" dirty="0" smtClean="0"/>
            <a:t>Impact</a:t>
          </a:r>
          <a:endParaRPr lang="en-GB" sz="1800" dirty="0"/>
        </a:p>
      </dgm:t>
    </dgm:pt>
    <dgm:pt modelId="{3162B534-D985-4065-B0F6-A7CAA57D40BA}" type="parTrans" cxnId="{3363C990-1E5F-45F4-8C95-9B3F38EBE0CF}">
      <dgm:prSet/>
      <dgm:spPr/>
      <dgm:t>
        <a:bodyPr/>
        <a:lstStyle/>
        <a:p>
          <a:endParaRPr lang="en-GB"/>
        </a:p>
      </dgm:t>
    </dgm:pt>
    <dgm:pt modelId="{0006ACC1-E5C4-485B-A449-53E218EA8855}" type="sibTrans" cxnId="{3363C990-1E5F-45F4-8C95-9B3F38EBE0CF}">
      <dgm:prSet/>
      <dgm:spPr/>
      <dgm:t>
        <a:bodyPr/>
        <a:lstStyle/>
        <a:p>
          <a:endParaRPr lang="en-GB"/>
        </a:p>
      </dgm:t>
    </dgm:pt>
    <dgm:pt modelId="{1F61AF2E-2A0B-4258-9CC1-237AB451C081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/>
            <a:t>Describe the effect</a:t>
          </a:r>
          <a:endParaRPr lang="en-GB" dirty="0"/>
        </a:p>
      </dgm:t>
    </dgm:pt>
    <dgm:pt modelId="{12101CE6-155C-4767-B630-12688969DB78}" type="parTrans" cxnId="{FF7503B3-700C-4347-82FC-126BFB761389}">
      <dgm:prSet/>
      <dgm:spPr/>
      <dgm:t>
        <a:bodyPr/>
        <a:lstStyle/>
        <a:p>
          <a:endParaRPr lang="en-GB"/>
        </a:p>
      </dgm:t>
    </dgm:pt>
    <dgm:pt modelId="{81536F9B-7F6A-421E-B67A-CBE828E71AB3}" type="sibTrans" cxnId="{FF7503B3-700C-4347-82FC-126BFB761389}">
      <dgm:prSet/>
      <dgm:spPr/>
      <dgm:t>
        <a:bodyPr/>
        <a:lstStyle/>
        <a:p>
          <a:endParaRPr lang="en-GB"/>
        </a:p>
      </dgm:t>
    </dgm:pt>
    <dgm:pt modelId="{1AB0065E-9343-4D6E-B562-6E808542D2B1}">
      <dgm:prSet phldrT="[Text]" custT="1"/>
      <dgm:spPr/>
      <dgm:t>
        <a:bodyPr/>
        <a:lstStyle/>
        <a:p>
          <a:r>
            <a:rPr lang="en-GB" sz="1800" dirty="0" smtClean="0"/>
            <a:t>Future</a:t>
          </a:r>
          <a:endParaRPr lang="en-GB" sz="1800" dirty="0"/>
        </a:p>
      </dgm:t>
    </dgm:pt>
    <dgm:pt modelId="{4D93C904-4A22-433B-8886-809058C4DCF8}" type="parTrans" cxnId="{89DF29CB-2B94-4AAB-83E3-42EE8557C415}">
      <dgm:prSet/>
      <dgm:spPr/>
      <dgm:t>
        <a:bodyPr/>
        <a:lstStyle/>
        <a:p>
          <a:endParaRPr lang="en-GB"/>
        </a:p>
      </dgm:t>
    </dgm:pt>
    <dgm:pt modelId="{F68C6F8F-22B4-4480-959C-2E393B0F9F49}" type="sibTrans" cxnId="{89DF29CB-2B94-4AAB-83E3-42EE8557C415}">
      <dgm:prSet/>
      <dgm:spPr/>
      <dgm:t>
        <a:bodyPr/>
        <a:lstStyle/>
        <a:p>
          <a:endParaRPr lang="en-GB"/>
        </a:p>
      </dgm:t>
    </dgm:pt>
    <dgm:pt modelId="{88477603-5A68-40FD-8275-FDD3BBF5417A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/>
            <a:t>Suggest alternative behaviour</a:t>
          </a:r>
          <a:endParaRPr lang="en-GB" dirty="0"/>
        </a:p>
      </dgm:t>
    </dgm:pt>
    <dgm:pt modelId="{665C0409-E069-4765-A36D-D8CAA1B3DA89}" type="parTrans" cxnId="{992DEC43-9268-4A36-A15F-2FCF3DCF876F}">
      <dgm:prSet/>
      <dgm:spPr/>
      <dgm:t>
        <a:bodyPr/>
        <a:lstStyle/>
        <a:p>
          <a:endParaRPr lang="en-GB"/>
        </a:p>
      </dgm:t>
    </dgm:pt>
    <dgm:pt modelId="{55EF1F84-0607-4B14-8F09-5CA9BBAD236F}" type="sibTrans" cxnId="{992DEC43-9268-4A36-A15F-2FCF3DCF876F}">
      <dgm:prSet/>
      <dgm:spPr/>
      <dgm:t>
        <a:bodyPr/>
        <a:lstStyle/>
        <a:p>
          <a:endParaRPr lang="en-GB"/>
        </a:p>
      </dgm:t>
    </dgm:pt>
    <dgm:pt modelId="{125F85C7-FB3C-4A80-AD80-066B7FBDBD57}">
      <dgm:prSet phldrT="[Text]"/>
      <dgm:spPr/>
      <dgm:t>
        <a:bodyPr/>
        <a:lstStyle/>
        <a:p>
          <a:r>
            <a:rPr lang="en-GB" dirty="0" smtClean="0"/>
            <a:t>Use an example</a:t>
          </a:r>
          <a:endParaRPr lang="en-GB" dirty="0"/>
        </a:p>
      </dgm:t>
    </dgm:pt>
    <dgm:pt modelId="{3F541B19-9886-4929-ADDD-8A4754655867}" type="parTrans" cxnId="{8DC6B9CE-8D08-40E4-9458-2A70D65F86DC}">
      <dgm:prSet/>
      <dgm:spPr/>
      <dgm:t>
        <a:bodyPr/>
        <a:lstStyle/>
        <a:p>
          <a:endParaRPr lang="en-GB"/>
        </a:p>
      </dgm:t>
    </dgm:pt>
    <dgm:pt modelId="{64E6A363-86A4-4EDD-BB4C-3525689A4ACC}" type="sibTrans" cxnId="{8DC6B9CE-8D08-40E4-9458-2A70D65F86DC}">
      <dgm:prSet/>
      <dgm:spPr/>
      <dgm:t>
        <a:bodyPr/>
        <a:lstStyle/>
        <a:p>
          <a:endParaRPr lang="en-GB"/>
        </a:p>
      </dgm:t>
    </dgm:pt>
    <dgm:pt modelId="{F24B6201-633C-420A-92B1-6E4D84AF621F}">
      <dgm:prSet phldrT="[Text]" custT="1"/>
      <dgm:spPr/>
      <dgm:t>
        <a:bodyPr/>
        <a:lstStyle/>
        <a:p>
          <a:r>
            <a:rPr lang="en-GB" sz="1600" dirty="0" smtClean="0"/>
            <a:t>Use an example</a:t>
          </a:r>
          <a:endParaRPr lang="en-GB" sz="1600" dirty="0"/>
        </a:p>
      </dgm:t>
    </dgm:pt>
    <dgm:pt modelId="{52138F69-8129-48B2-9A56-0680AFE442FC}" type="parTrans" cxnId="{BCB7F704-AAD7-43DE-AC3B-3C27AAB8E457}">
      <dgm:prSet/>
      <dgm:spPr/>
      <dgm:t>
        <a:bodyPr/>
        <a:lstStyle/>
        <a:p>
          <a:endParaRPr lang="en-GB"/>
        </a:p>
      </dgm:t>
    </dgm:pt>
    <dgm:pt modelId="{DBBDC7BD-91C0-4C23-8BFB-682B8F8D64F2}" type="sibTrans" cxnId="{BCB7F704-AAD7-43DE-AC3B-3C27AAB8E457}">
      <dgm:prSet/>
      <dgm:spPr/>
      <dgm:t>
        <a:bodyPr/>
        <a:lstStyle/>
        <a:p>
          <a:endParaRPr lang="en-GB"/>
        </a:p>
      </dgm:t>
    </dgm:pt>
    <dgm:pt modelId="{E8C845BB-1584-426F-9A55-7BD58EFC9D71}">
      <dgm:prSet phldrT="[Text]"/>
      <dgm:spPr/>
      <dgm:t>
        <a:bodyPr/>
        <a:lstStyle/>
        <a:p>
          <a:r>
            <a:rPr lang="en-GB" dirty="0" smtClean="0"/>
            <a:t>Use their exact words or actions</a:t>
          </a:r>
          <a:endParaRPr lang="en-GB" dirty="0"/>
        </a:p>
      </dgm:t>
    </dgm:pt>
    <dgm:pt modelId="{2C228C51-82CE-47E8-BFE5-B4BCC6A960AE}" type="parTrans" cxnId="{261DCA8E-BCF2-496F-8CE1-2243BC58AFDC}">
      <dgm:prSet/>
      <dgm:spPr/>
      <dgm:t>
        <a:bodyPr/>
        <a:lstStyle/>
        <a:p>
          <a:endParaRPr lang="en-GB"/>
        </a:p>
      </dgm:t>
    </dgm:pt>
    <dgm:pt modelId="{FD521FEB-D2E3-49C8-ABDA-E3CD6196EFBA}" type="sibTrans" cxnId="{261DCA8E-BCF2-496F-8CE1-2243BC58AFDC}">
      <dgm:prSet/>
      <dgm:spPr/>
      <dgm:t>
        <a:bodyPr/>
        <a:lstStyle/>
        <a:p>
          <a:endParaRPr lang="en-GB"/>
        </a:p>
      </dgm:t>
    </dgm:pt>
    <dgm:pt modelId="{D7D15E3F-9D45-41C4-880C-2632BDC83C46}">
      <dgm:prSet phldrT="[Text]"/>
      <dgm:spPr/>
      <dgm:t>
        <a:bodyPr/>
        <a:lstStyle/>
        <a:p>
          <a:r>
            <a:rPr lang="en-GB" dirty="0" smtClean="0"/>
            <a:t>Be honest</a:t>
          </a:r>
          <a:endParaRPr lang="en-GB" dirty="0"/>
        </a:p>
      </dgm:t>
    </dgm:pt>
    <dgm:pt modelId="{0D970545-D02F-4824-A561-C90480A54AE3}" type="parTrans" cxnId="{3F22425E-1DFC-4C3C-AF5B-31AF3BAE3134}">
      <dgm:prSet/>
      <dgm:spPr/>
      <dgm:t>
        <a:bodyPr/>
        <a:lstStyle/>
        <a:p>
          <a:endParaRPr lang="en-GB"/>
        </a:p>
      </dgm:t>
    </dgm:pt>
    <dgm:pt modelId="{09A47830-E18E-4699-A60D-3C3A7C941A2E}" type="sibTrans" cxnId="{3F22425E-1DFC-4C3C-AF5B-31AF3BAE3134}">
      <dgm:prSet/>
      <dgm:spPr/>
      <dgm:t>
        <a:bodyPr/>
        <a:lstStyle/>
        <a:p>
          <a:endParaRPr lang="en-GB"/>
        </a:p>
      </dgm:t>
    </dgm:pt>
    <dgm:pt modelId="{D17E5248-734B-4B43-9D11-197826A9A3A5}">
      <dgm:prSet phldrT="[Text]" custT="1"/>
      <dgm:spPr/>
      <dgm:t>
        <a:bodyPr/>
        <a:lstStyle/>
        <a:p>
          <a:endParaRPr lang="en-GB" sz="1600" dirty="0"/>
        </a:p>
      </dgm:t>
    </dgm:pt>
    <dgm:pt modelId="{AE18AAF4-AFEB-41FB-B352-151D98C75B4A}" type="parTrans" cxnId="{3F5AB1A9-003C-4315-97EB-39DD73DF4873}">
      <dgm:prSet/>
      <dgm:spPr/>
      <dgm:t>
        <a:bodyPr/>
        <a:lstStyle/>
        <a:p>
          <a:endParaRPr lang="en-GB"/>
        </a:p>
      </dgm:t>
    </dgm:pt>
    <dgm:pt modelId="{D1C4D134-DC07-4E26-9E94-8E625561739D}" type="sibTrans" cxnId="{3F5AB1A9-003C-4315-97EB-39DD73DF4873}">
      <dgm:prSet/>
      <dgm:spPr/>
      <dgm:t>
        <a:bodyPr/>
        <a:lstStyle/>
        <a:p>
          <a:endParaRPr lang="en-GB"/>
        </a:p>
      </dgm:t>
    </dgm:pt>
    <dgm:pt modelId="{3FF26646-1F4F-4A8B-A974-05190E5ED240}">
      <dgm:prSet phldrT="[Text]" custT="1"/>
      <dgm:spPr/>
      <dgm:t>
        <a:bodyPr/>
        <a:lstStyle/>
        <a:p>
          <a:r>
            <a:rPr lang="en-GB" sz="1600" dirty="0" smtClean="0"/>
            <a:t>Describe the situation</a:t>
          </a:r>
          <a:endParaRPr lang="en-GB" sz="1600" dirty="0"/>
        </a:p>
      </dgm:t>
    </dgm:pt>
    <dgm:pt modelId="{C329F06A-B11E-46BB-B7C8-003E3F11FE93}" type="parTrans" cxnId="{A6F7DBB9-FA82-4628-A6DB-20DFC3FC0F0F}">
      <dgm:prSet/>
      <dgm:spPr/>
      <dgm:t>
        <a:bodyPr/>
        <a:lstStyle/>
        <a:p>
          <a:endParaRPr lang="en-GB"/>
        </a:p>
      </dgm:t>
    </dgm:pt>
    <dgm:pt modelId="{9671EE6E-71F4-4337-9249-E54CFDF51BE2}" type="sibTrans" cxnId="{A6F7DBB9-FA82-4628-A6DB-20DFC3FC0F0F}">
      <dgm:prSet/>
      <dgm:spPr/>
      <dgm:t>
        <a:bodyPr/>
        <a:lstStyle/>
        <a:p>
          <a:endParaRPr lang="en-GB"/>
        </a:p>
      </dgm:t>
    </dgm:pt>
    <dgm:pt modelId="{68778578-BAFD-4BB4-8026-7D82D9744FC9}">
      <dgm:prSet phldrT="[Text]"/>
      <dgm:spPr/>
      <dgm:t>
        <a:bodyPr/>
        <a:lstStyle/>
        <a:p>
          <a:endParaRPr lang="en-GB" dirty="0"/>
        </a:p>
      </dgm:t>
    </dgm:pt>
    <dgm:pt modelId="{0624C9A0-C61E-4CD6-A02B-1E25D3430359}" type="parTrans" cxnId="{65479CAB-73CC-4261-AF94-F85652EED845}">
      <dgm:prSet/>
      <dgm:spPr/>
      <dgm:t>
        <a:bodyPr/>
        <a:lstStyle/>
        <a:p>
          <a:endParaRPr lang="en-GB"/>
        </a:p>
      </dgm:t>
    </dgm:pt>
    <dgm:pt modelId="{D8840A91-D469-47B8-802A-9B5DBCC212CA}" type="sibTrans" cxnId="{65479CAB-73CC-4261-AF94-F85652EED845}">
      <dgm:prSet/>
      <dgm:spPr/>
      <dgm:t>
        <a:bodyPr/>
        <a:lstStyle/>
        <a:p>
          <a:endParaRPr lang="en-GB"/>
        </a:p>
      </dgm:t>
    </dgm:pt>
    <dgm:pt modelId="{751E3D9C-4753-4C09-8FED-FEFFDF877268}" type="pres">
      <dgm:prSet presAssocID="{C8FCBF2F-F483-4CCB-84E8-C5E50D64ED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A3084A-E8A7-401A-8CD2-107172571674}" type="pres">
      <dgm:prSet presAssocID="{4D4AEACD-B2A0-4AC8-9E37-F246E4DA36CA}" presName="compositeNode" presStyleCnt="0">
        <dgm:presLayoutVars>
          <dgm:bulletEnabled val="1"/>
        </dgm:presLayoutVars>
      </dgm:prSet>
      <dgm:spPr/>
    </dgm:pt>
    <dgm:pt modelId="{D3A36E67-0F99-4906-8097-962311C57286}" type="pres">
      <dgm:prSet presAssocID="{4D4AEACD-B2A0-4AC8-9E37-F246E4DA36CA}" presName="bgRect" presStyleLbl="node1" presStyleIdx="0" presStyleCnt="4"/>
      <dgm:spPr/>
      <dgm:t>
        <a:bodyPr/>
        <a:lstStyle/>
        <a:p>
          <a:endParaRPr lang="en-GB"/>
        </a:p>
      </dgm:t>
    </dgm:pt>
    <dgm:pt modelId="{A0FCAFF0-7A18-4240-94B6-B09A880F5EC5}" type="pres">
      <dgm:prSet presAssocID="{4D4AEACD-B2A0-4AC8-9E37-F246E4DA36CA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F250A5-E20D-4835-81A4-7329143388B7}" type="pres">
      <dgm:prSet presAssocID="{4D4AEACD-B2A0-4AC8-9E37-F246E4DA36CA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E83713-AA09-4687-BDDB-6D8C872FA1AE}" type="pres">
      <dgm:prSet presAssocID="{503861E0-B2CC-4D7F-B2F2-E5A1983D55A1}" presName="hSp" presStyleCnt="0"/>
      <dgm:spPr/>
    </dgm:pt>
    <dgm:pt modelId="{87D088F6-999D-449C-A3C0-2FC2E770EAA4}" type="pres">
      <dgm:prSet presAssocID="{503861E0-B2CC-4D7F-B2F2-E5A1983D55A1}" presName="vProcSp" presStyleCnt="0"/>
      <dgm:spPr/>
    </dgm:pt>
    <dgm:pt modelId="{7A8D614C-45AB-4B63-AB58-595126176BE1}" type="pres">
      <dgm:prSet presAssocID="{503861E0-B2CC-4D7F-B2F2-E5A1983D55A1}" presName="vSp1" presStyleCnt="0"/>
      <dgm:spPr/>
    </dgm:pt>
    <dgm:pt modelId="{6AE819F7-5FE7-4E02-A782-395DAAE4AC69}" type="pres">
      <dgm:prSet presAssocID="{503861E0-B2CC-4D7F-B2F2-E5A1983D55A1}" presName="simulatedConn" presStyleLbl="solidFgAcc1" presStyleIdx="0" presStyleCnt="3"/>
      <dgm:spPr/>
    </dgm:pt>
    <dgm:pt modelId="{BACC470A-A9BB-40A6-8849-0ACEBC82BE3F}" type="pres">
      <dgm:prSet presAssocID="{503861E0-B2CC-4D7F-B2F2-E5A1983D55A1}" presName="vSp2" presStyleCnt="0"/>
      <dgm:spPr/>
    </dgm:pt>
    <dgm:pt modelId="{C37FA6FC-0264-441F-B676-687DF0359F70}" type="pres">
      <dgm:prSet presAssocID="{503861E0-B2CC-4D7F-B2F2-E5A1983D55A1}" presName="sibTrans" presStyleCnt="0"/>
      <dgm:spPr/>
    </dgm:pt>
    <dgm:pt modelId="{DF27C3D4-2C80-477B-BEBF-2F3E0250D2C4}" type="pres">
      <dgm:prSet presAssocID="{F425F3E9-A0F4-4D5D-9845-7E43414CF1A3}" presName="compositeNode" presStyleCnt="0">
        <dgm:presLayoutVars>
          <dgm:bulletEnabled val="1"/>
        </dgm:presLayoutVars>
      </dgm:prSet>
      <dgm:spPr/>
    </dgm:pt>
    <dgm:pt modelId="{D0EBBA37-1E45-4ED1-8510-ABDA2080E13D}" type="pres">
      <dgm:prSet presAssocID="{F425F3E9-A0F4-4D5D-9845-7E43414CF1A3}" presName="bgRect" presStyleLbl="node1" presStyleIdx="1" presStyleCnt="4"/>
      <dgm:spPr/>
      <dgm:t>
        <a:bodyPr/>
        <a:lstStyle/>
        <a:p>
          <a:endParaRPr lang="en-GB"/>
        </a:p>
      </dgm:t>
    </dgm:pt>
    <dgm:pt modelId="{02144C7D-5170-49BE-9359-942818AC7720}" type="pres">
      <dgm:prSet presAssocID="{F425F3E9-A0F4-4D5D-9845-7E43414CF1A3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C8B05F-7FBD-4EF5-8B6C-6802F558C9F2}" type="pres">
      <dgm:prSet presAssocID="{F425F3E9-A0F4-4D5D-9845-7E43414CF1A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ECC221-2E6D-4257-AE80-01EB6EEEC9A2}" type="pres">
      <dgm:prSet presAssocID="{C3E15F82-E6CB-47EB-86FE-ADA1DB806369}" presName="hSp" presStyleCnt="0"/>
      <dgm:spPr/>
    </dgm:pt>
    <dgm:pt modelId="{410BA101-1A31-419F-8D03-FCD51FF8569E}" type="pres">
      <dgm:prSet presAssocID="{C3E15F82-E6CB-47EB-86FE-ADA1DB806369}" presName="vProcSp" presStyleCnt="0"/>
      <dgm:spPr/>
    </dgm:pt>
    <dgm:pt modelId="{D2CBC36D-0EFC-4B65-84E5-F2D1F0A8583F}" type="pres">
      <dgm:prSet presAssocID="{C3E15F82-E6CB-47EB-86FE-ADA1DB806369}" presName="vSp1" presStyleCnt="0"/>
      <dgm:spPr/>
    </dgm:pt>
    <dgm:pt modelId="{ACB28B74-E029-4E6C-BDFF-E808B93A5111}" type="pres">
      <dgm:prSet presAssocID="{C3E15F82-E6CB-47EB-86FE-ADA1DB806369}" presName="simulatedConn" presStyleLbl="solidFgAcc1" presStyleIdx="1" presStyleCnt="3"/>
      <dgm:spPr/>
    </dgm:pt>
    <dgm:pt modelId="{5D6EF551-B7FB-45A4-A387-35B9EF7B9D57}" type="pres">
      <dgm:prSet presAssocID="{C3E15F82-E6CB-47EB-86FE-ADA1DB806369}" presName="vSp2" presStyleCnt="0"/>
      <dgm:spPr/>
    </dgm:pt>
    <dgm:pt modelId="{143A1FAD-E655-4A56-9FBB-B8FD339E161F}" type="pres">
      <dgm:prSet presAssocID="{C3E15F82-E6CB-47EB-86FE-ADA1DB806369}" presName="sibTrans" presStyleCnt="0"/>
      <dgm:spPr/>
    </dgm:pt>
    <dgm:pt modelId="{3774CA79-AE29-4040-9DD5-E25D3D6AE9E3}" type="pres">
      <dgm:prSet presAssocID="{251A442E-DC8A-4DDD-BC0B-D58A2C46A56D}" presName="compositeNode" presStyleCnt="0">
        <dgm:presLayoutVars>
          <dgm:bulletEnabled val="1"/>
        </dgm:presLayoutVars>
      </dgm:prSet>
      <dgm:spPr/>
    </dgm:pt>
    <dgm:pt modelId="{09EF91BF-E593-46B6-8C31-B4460E860087}" type="pres">
      <dgm:prSet presAssocID="{251A442E-DC8A-4DDD-BC0B-D58A2C46A56D}" presName="bgRect" presStyleLbl="node1" presStyleIdx="2" presStyleCnt="4"/>
      <dgm:spPr/>
      <dgm:t>
        <a:bodyPr/>
        <a:lstStyle/>
        <a:p>
          <a:endParaRPr lang="en-GB"/>
        </a:p>
      </dgm:t>
    </dgm:pt>
    <dgm:pt modelId="{D5AA3065-BE6B-4143-8AE0-8D6665BE2529}" type="pres">
      <dgm:prSet presAssocID="{251A442E-DC8A-4DDD-BC0B-D58A2C46A56D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F61AAF-3A9D-409D-A3DA-0C577ADC0054}" type="pres">
      <dgm:prSet presAssocID="{251A442E-DC8A-4DDD-BC0B-D58A2C46A56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C6606B-FAAB-4214-A673-62851E59C1B8}" type="pres">
      <dgm:prSet presAssocID="{0006ACC1-E5C4-485B-A449-53E218EA8855}" presName="hSp" presStyleCnt="0"/>
      <dgm:spPr/>
    </dgm:pt>
    <dgm:pt modelId="{960E420E-4451-4A3D-B89B-2270296C410A}" type="pres">
      <dgm:prSet presAssocID="{0006ACC1-E5C4-485B-A449-53E218EA8855}" presName="vProcSp" presStyleCnt="0"/>
      <dgm:spPr/>
    </dgm:pt>
    <dgm:pt modelId="{E7E56E83-E63C-4554-BF25-FC36816123B0}" type="pres">
      <dgm:prSet presAssocID="{0006ACC1-E5C4-485B-A449-53E218EA8855}" presName="vSp1" presStyleCnt="0"/>
      <dgm:spPr/>
    </dgm:pt>
    <dgm:pt modelId="{15C06885-DA9A-40BF-B5F2-0D5574C3B641}" type="pres">
      <dgm:prSet presAssocID="{0006ACC1-E5C4-485B-A449-53E218EA8855}" presName="simulatedConn" presStyleLbl="solidFgAcc1" presStyleIdx="2" presStyleCnt="3"/>
      <dgm:spPr/>
    </dgm:pt>
    <dgm:pt modelId="{72FC0320-3958-40BE-8886-213D3468F05D}" type="pres">
      <dgm:prSet presAssocID="{0006ACC1-E5C4-485B-A449-53E218EA8855}" presName="vSp2" presStyleCnt="0"/>
      <dgm:spPr/>
    </dgm:pt>
    <dgm:pt modelId="{033D7207-AE0A-4C99-B767-C32B5CD0F775}" type="pres">
      <dgm:prSet presAssocID="{0006ACC1-E5C4-485B-A449-53E218EA8855}" presName="sibTrans" presStyleCnt="0"/>
      <dgm:spPr/>
    </dgm:pt>
    <dgm:pt modelId="{AAB511AE-D7E7-4360-A8C0-B245AF79EF42}" type="pres">
      <dgm:prSet presAssocID="{1AB0065E-9343-4D6E-B562-6E808542D2B1}" presName="compositeNode" presStyleCnt="0">
        <dgm:presLayoutVars>
          <dgm:bulletEnabled val="1"/>
        </dgm:presLayoutVars>
      </dgm:prSet>
      <dgm:spPr/>
    </dgm:pt>
    <dgm:pt modelId="{E811C037-E0D3-40AC-8BAE-972E81A03870}" type="pres">
      <dgm:prSet presAssocID="{1AB0065E-9343-4D6E-B562-6E808542D2B1}" presName="bgRect" presStyleLbl="node1" presStyleIdx="3" presStyleCnt="4"/>
      <dgm:spPr/>
      <dgm:t>
        <a:bodyPr/>
        <a:lstStyle/>
        <a:p>
          <a:endParaRPr lang="en-GB"/>
        </a:p>
      </dgm:t>
    </dgm:pt>
    <dgm:pt modelId="{A17B989F-D911-4EBE-8ED9-170BEF49DE19}" type="pres">
      <dgm:prSet presAssocID="{1AB0065E-9343-4D6E-B562-6E808542D2B1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3A47C9-C775-49C4-AB0B-9D8DB8084E8C}" type="pres">
      <dgm:prSet presAssocID="{1AB0065E-9343-4D6E-B562-6E808542D2B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47EDCB3-CE83-4D84-B825-7F85968D2461}" type="presOf" srcId="{1AB0065E-9343-4D6E-B562-6E808542D2B1}" destId="{A17B989F-D911-4EBE-8ED9-170BEF49DE19}" srcOrd="1" destOrd="0" presId="urn:microsoft.com/office/officeart/2005/8/layout/hProcess7"/>
    <dgm:cxn modelId="{992DEC43-9268-4A36-A15F-2FCF3DCF876F}" srcId="{1AB0065E-9343-4D6E-B562-6E808542D2B1}" destId="{88477603-5A68-40FD-8275-FDD3BBF5417A}" srcOrd="0" destOrd="0" parTransId="{665C0409-E069-4765-A36D-D8CAA1B3DA89}" sibTransId="{55EF1F84-0607-4B14-8F09-5CA9BBAD236F}"/>
    <dgm:cxn modelId="{FB3F28A4-EB26-422F-828B-0266CD20F483}" type="presOf" srcId="{4D4AEACD-B2A0-4AC8-9E37-F246E4DA36CA}" destId="{A0FCAFF0-7A18-4240-94B6-B09A880F5EC5}" srcOrd="1" destOrd="0" presId="urn:microsoft.com/office/officeart/2005/8/layout/hProcess7"/>
    <dgm:cxn modelId="{0439AF7C-DF00-41E6-9CC2-84FA7AE50254}" type="presOf" srcId="{C8FCBF2F-F483-4CCB-84E8-C5E50D64ED6A}" destId="{751E3D9C-4753-4C09-8FED-FEFFDF877268}" srcOrd="0" destOrd="0" presId="urn:microsoft.com/office/officeart/2005/8/layout/hProcess7"/>
    <dgm:cxn modelId="{3F22425E-1DFC-4C3C-AF5B-31AF3BAE3134}" srcId="{251A442E-DC8A-4DDD-BC0B-D58A2C46A56D}" destId="{D7D15E3F-9D45-41C4-880C-2632BDC83C46}" srcOrd="1" destOrd="0" parTransId="{0D970545-D02F-4824-A561-C90480A54AE3}" sibTransId="{09A47830-E18E-4699-A60D-3C3A7C941A2E}"/>
    <dgm:cxn modelId="{5ACA1703-7765-45AD-9714-B16BA0898840}" type="presOf" srcId="{E8C845BB-1584-426F-9A55-7BD58EFC9D71}" destId="{0CC8B05F-7FBD-4EF5-8B6C-6802F558C9F2}" srcOrd="0" destOrd="2" presId="urn:microsoft.com/office/officeart/2005/8/layout/hProcess7"/>
    <dgm:cxn modelId="{BCB7F704-AAD7-43DE-AC3B-3C27AAB8E457}" srcId="{4D4AEACD-B2A0-4AC8-9E37-F246E4DA36CA}" destId="{F24B6201-633C-420A-92B1-6E4D84AF621F}" srcOrd="2" destOrd="0" parTransId="{52138F69-8129-48B2-9A56-0680AFE442FC}" sibTransId="{DBBDC7BD-91C0-4C23-8BFB-682B8F8D64F2}"/>
    <dgm:cxn modelId="{89D66FFC-8AE9-48C9-9842-38BF0351B8E4}" type="presOf" srcId="{1F61AF2E-2A0B-4258-9CC1-237AB451C081}" destId="{ACF61AAF-3A9D-409D-A3DA-0C577ADC0054}" srcOrd="0" destOrd="0" presId="urn:microsoft.com/office/officeart/2005/8/layout/hProcess7"/>
    <dgm:cxn modelId="{EF4D249B-021E-4165-86D5-C237207EA139}" type="presOf" srcId="{D17E5248-734B-4B43-9D11-197826A9A3A5}" destId="{73F250A5-E20D-4835-81A4-7329143388B7}" srcOrd="0" destOrd="0" presId="urn:microsoft.com/office/officeart/2005/8/layout/hProcess7"/>
    <dgm:cxn modelId="{C97A7598-B8F7-48D3-91CA-7BB9E7CF609C}" type="presOf" srcId="{88477603-5A68-40FD-8275-FDD3BBF5417A}" destId="{793A47C9-C775-49C4-AB0B-9D8DB8084E8C}" srcOrd="0" destOrd="0" presId="urn:microsoft.com/office/officeart/2005/8/layout/hProcess7"/>
    <dgm:cxn modelId="{10EC30EA-433B-4B3E-8DDF-B26304C8A8E0}" type="presOf" srcId="{3FF26646-1F4F-4A8B-A974-05190E5ED240}" destId="{73F250A5-E20D-4835-81A4-7329143388B7}" srcOrd="0" destOrd="1" presId="urn:microsoft.com/office/officeart/2005/8/layout/hProcess7"/>
    <dgm:cxn modelId="{3363C990-1E5F-45F4-8C95-9B3F38EBE0CF}" srcId="{C8FCBF2F-F483-4CCB-84E8-C5E50D64ED6A}" destId="{251A442E-DC8A-4DDD-BC0B-D58A2C46A56D}" srcOrd="2" destOrd="0" parTransId="{3162B534-D985-4065-B0F6-A7CAA57D40BA}" sibTransId="{0006ACC1-E5C4-485B-A449-53E218EA8855}"/>
    <dgm:cxn modelId="{3943723F-310D-4A73-8E45-A00C428B4DA9}" type="presOf" srcId="{1AB0065E-9343-4D6E-B562-6E808542D2B1}" destId="{E811C037-E0D3-40AC-8BAE-972E81A03870}" srcOrd="0" destOrd="0" presId="urn:microsoft.com/office/officeart/2005/8/layout/hProcess7"/>
    <dgm:cxn modelId="{261DCA8E-BCF2-496F-8CE1-2243BC58AFDC}" srcId="{F425F3E9-A0F4-4D5D-9845-7E43414CF1A3}" destId="{E8C845BB-1584-426F-9A55-7BD58EFC9D71}" srcOrd="2" destOrd="0" parTransId="{2C228C51-82CE-47E8-BFE5-B4BCC6A960AE}" sibTransId="{FD521FEB-D2E3-49C8-ABDA-E3CD6196EFBA}"/>
    <dgm:cxn modelId="{EA312B30-EB47-47F8-9992-47A723CD9E54}" type="presOf" srcId="{F425F3E9-A0F4-4D5D-9845-7E43414CF1A3}" destId="{D0EBBA37-1E45-4ED1-8510-ABDA2080E13D}" srcOrd="0" destOrd="0" presId="urn:microsoft.com/office/officeart/2005/8/layout/hProcess7"/>
    <dgm:cxn modelId="{31243927-4DFA-4D70-8F8C-ACAE303239D1}" type="presOf" srcId="{351E8603-7044-4D27-B067-B1EB21AA3560}" destId="{0CC8B05F-7FBD-4EF5-8B6C-6802F558C9F2}" srcOrd="0" destOrd="1" presId="urn:microsoft.com/office/officeart/2005/8/layout/hProcess7"/>
    <dgm:cxn modelId="{E7035B1E-9F72-452D-9744-6F5E3F3725EA}" type="presOf" srcId="{F24B6201-633C-420A-92B1-6E4D84AF621F}" destId="{73F250A5-E20D-4835-81A4-7329143388B7}" srcOrd="0" destOrd="2" presId="urn:microsoft.com/office/officeart/2005/8/layout/hProcess7"/>
    <dgm:cxn modelId="{17817DF3-41FC-4F36-BE11-F9BC1E14B26D}" type="presOf" srcId="{251A442E-DC8A-4DDD-BC0B-D58A2C46A56D}" destId="{09EF91BF-E593-46B6-8C31-B4460E860087}" srcOrd="0" destOrd="0" presId="urn:microsoft.com/office/officeart/2005/8/layout/hProcess7"/>
    <dgm:cxn modelId="{4EF55C1C-D749-4999-B63C-221C92A888EA}" type="presOf" srcId="{D7D15E3F-9D45-41C4-880C-2632BDC83C46}" destId="{ACF61AAF-3A9D-409D-A3DA-0C577ADC0054}" srcOrd="0" destOrd="1" presId="urn:microsoft.com/office/officeart/2005/8/layout/hProcess7"/>
    <dgm:cxn modelId="{FF7503B3-700C-4347-82FC-126BFB761389}" srcId="{251A442E-DC8A-4DDD-BC0B-D58A2C46A56D}" destId="{1F61AF2E-2A0B-4258-9CC1-237AB451C081}" srcOrd="0" destOrd="0" parTransId="{12101CE6-155C-4767-B630-12688969DB78}" sibTransId="{81536F9B-7F6A-421E-B67A-CBE828E71AB3}"/>
    <dgm:cxn modelId="{987DC56B-2D3F-4681-9264-28202655CAA3}" srcId="{C8FCBF2F-F483-4CCB-84E8-C5E50D64ED6A}" destId="{4D4AEACD-B2A0-4AC8-9E37-F246E4DA36CA}" srcOrd="0" destOrd="0" parTransId="{6938D566-BBB4-4B20-A912-94C1082F445C}" sibTransId="{503861E0-B2CC-4D7F-B2F2-E5A1983D55A1}"/>
    <dgm:cxn modelId="{A3345E95-A5D4-4DF5-BBFC-4B70FC483C1D}" srcId="{F425F3E9-A0F4-4D5D-9845-7E43414CF1A3}" destId="{351E8603-7044-4D27-B067-B1EB21AA3560}" srcOrd="1" destOrd="0" parTransId="{1F517E28-B85D-426F-B6C6-1F413D19C16F}" sibTransId="{A3F043F9-2F51-4544-A4C4-85A3BABD8F83}"/>
    <dgm:cxn modelId="{1219CC01-C7A8-46FC-89B2-9B2FB8A17CC5}" type="presOf" srcId="{251A442E-DC8A-4DDD-BC0B-D58A2C46A56D}" destId="{D5AA3065-BE6B-4143-8AE0-8D6665BE2529}" srcOrd="1" destOrd="0" presId="urn:microsoft.com/office/officeart/2005/8/layout/hProcess7"/>
    <dgm:cxn modelId="{89DF29CB-2B94-4AAB-83E3-42EE8557C415}" srcId="{C8FCBF2F-F483-4CCB-84E8-C5E50D64ED6A}" destId="{1AB0065E-9343-4D6E-B562-6E808542D2B1}" srcOrd="3" destOrd="0" parTransId="{4D93C904-4A22-433B-8886-809058C4DCF8}" sibTransId="{F68C6F8F-22B4-4480-959C-2E393B0F9F49}"/>
    <dgm:cxn modelId="{3F5AB1A9-003C-4315-97EB-39DD73DF4873}" srcId="{4D4AEACD-B2A0-4AC8-9E37-F246E4DA36CA}" destId="{D17E5248-734B-4B43-9D11-197826A9A3A5}" srcOrd="0" destOrd="0" parTransId="{AE18AAF4-AFEB-41FB-B352-151D98C75B4A}" sibTransId="{D1C4D134-DC07-4E26-9E94-8E625561739D}"/>
    <dgm:cxn modelId="{9A22E1A6-E401-4615-AD4C-5CBFA94D82D8}" type="presOf" srcId="{125F85C7-FB3C-4A80-AD80-066B7FBDBD57}" destId="{793A47C9-C775-49C4-AB0B-9D8DB8084E8C}" srcOrd="0" destOrd="1" presId="urn:microsoft.com/office/officeart/2005/8/layout/hProcess7"/>
    <dgm:cxn modelId="{8DC6B9CE-8D08-40E4-9458-2A70D65F86DC}" srcId="{1AB0065E-9343-4D6E-B562-6E808542D2B1}" destId="{125F85C7-FB3C-4A80-AD80-066B7FBDBD57}" srcOrd="1" destOrd="0" parTransId="{3F541B19-9886-4929-ADDD-8A4754655867}" sibTransId="{64E6A363-86A4-4EDD-BB4C-3525689A4ACC}"/>
    <dgm:cxn modelId="{DCBED9C5-D42C-491D-A5ED-C93D4F16F6C2}" type="presOf" srcId="{68778578-BAFD-4BB4-8026-7D82D9744FC9}" destId="{0CC8B05F-7FBD-4EF5-8B6C-6802F558C9F2}" srcOrd="0" destOrd="0" presId="urn:microsoft.com/office/officeart/2005/8/layout/hProcess7"/>
    <dgm:cxn modelId="{65479CAB-73CC-4261-AF94-F85652EED845}" srcId="{F425F3E9-A0F4-4D5D-9845-7E43414CF1A3}" destId="{68778578-BAFD-4BB4-8026-7D82D9744FC9}" srcOrd="0" destOrd="0" parTransId="{0624C9A0-C61E-4CD6-A02B-1E25D3430359}" sibTransId="{D8840A91-D469-47B8-802A-9B5DBCC212CA}"/>
    <dgm:cxn modelId="{E9A327A8-D8A8-4158-AA55-1899CDB0A0CC}" srcId="{C8FCBF2F-F483-4CCB-84E8-C5E50D64ED6A}" destId="{F425F3E9-A0F4-4D5D-9845-7E43414CF1A3}" srcOrd="1" destOrd="0" parTransId="{0CFE40B7-63B3-4E0C-BAAF-C1757C24C82B}" sibTransId="{C3E15F82-E6CB-47EB-86FE-ADA1DB806369}"/>
    <dgm:cxn modelId="{A9BD6422-D350-4894-944B-23C868CDA961}" type="presOf" srcId="{4D4AEACD-B2A0-4AC8-9E37-F246E4DA36CA}" destId="{D3A36E67-0F99-4906-8097-962311C57286}" srcOrd="0" destOrd="0" presId="urn:microsoft.com/office/officeart/2005/8/layout/hProcess7"/>
    <dgm:cxn modelId="{A7F9B0E7-555C-498F-8B41-26231E933C38}" type="presOf" srcId="{F425F3E9-A0F4-4D5D-9845-7E43414CF1A3}" destId="{02144C7D-5170-49BE-9359-942818AC7720}" srcOrd="1" destOrd="0" presId="urn:microsoft.com/office/officeart/2005/8/layout/hProcess7"/>
    <dgm:cxn modelId="{A6F7DBB9-FA82-4628-A6DB-20DFC3FC0F0F}" srcId="{4D4AEACD-B2A0-4AC8-9E37-F246E4DA36CA}" destId="{3FF26646-1F4F-4A8B-A974-05190E5ED240}" srcOrd="1" destOrd="0" parTransId="{C329F06A-B11E-46BB-B7C8-003E3F11FE93}" sibTransId="{9671EE6E-71F4-4337-9249-E54CFDF51BE2}"/>
    <dgm:cxn modelId="{4F6DCCEB-3F5C-4FD9-80A2-F6751F72129A}" type="presParOf" srcId="{751E3D9C-4753-4C09-8FED-FEFFDF877268}" destId="{DEA3084A-E8A7-401A-8CD2-107172571674}" srcOrd="0" destOrd="0" presId="urn:microsoft.com/office/officeart/2005/8/layout/hProcess7"/>
    <dgm:cxn modelId="{01637F31-7807-4795-B0ED-85522CBC7923}" type="presParOf" srcId="{DEA3084A-E8A7-401A-8CD2-107172571674}" destId="{D3A36E67-0F99-4906-8097-962311C57286}" srcOrd="0" destOrd="0" presId="urn:microsoft.com/office/officeart/2005/8/layout/hProcess7"/>
    <dgm:cxn modelId="{A6526BDB-C8BF-4549-9C71-874935CA8E58}" type="presParOf" srcId="{DEA3084A-E8A7-401A-8CD2-107172571674}" destId="{A0FCAFF0-7A18-4240-94B6-B09A880F5EC5}" srcOrd="1" destOrd="0" presId="urn:microsoft.com/office/officeart/2005/8/layout/hProcess7"/>
    <dgm:cxn modelId="{24F58CE1-327E-4B93-A276-1CB667A1253A}" type="presParOf" srcId="{DEA3084A-E8A7-401A-8CD2-107172571674}" destId="{73F250A5-E20D-4835-81A4-7329143388B7}" srcOrd="2" destOrd="0" presId="urn:microsoft.com/office/officeart/2005/8/layout/hProcess7"/>
    <dgm:cxn modelId="{1273A702-41AE-4F12-8592-B6C87D80CABD}" type="presParOf" srcId="{751E3D9C-4753-4C09-8FED-FEFFDF877268}" destId="{4AE83713-AA09-4687-BDDB-6D8C872FA1AE}" srcOrd="1" destOrd="0" presId="urn:microsoft.com/office/officeart/2005/8/layout/hProcess7"/>
    <dgm:cxn modelId="{3CB6E953-DAB0-486C-A2D5-FCAFE995FF2E}" type="presParOf" srcId="{751E3D9C-4753-4C09-8FED-FEFFDF877268}" destId="{87D088F6-999D-449C-A3C0-2FC2E770EAA4}" srcOrd="2" destOrd="0" presId="urn:microsoft.com/office/officeart/2005/8/layout/hProcess7"/>
    <dgm:cxn modelId="{92D6CCDD-3A9D-4E91-8509-7FACEB6B82B9}" type="presParOf" srcId="{87D088F6-999D-449C-A3C0-2FC2E770EAA4}" destId="{7A8D614C-45AB-4B63-AB58-595126176BE1}" srcOrd="0" destOrd="0" presId="urn:microsoft.com/office/officeart/2005/8/layout/hProcess7"/>
    <dgm:cxn modelId="{35E74CF1-4F15-44C1-9CB0-56F34D3106C6}" type="presParOf" srcId="{87D088F6-999D-449C-A3C0-2FC2E770EAA4}" destId="{6AE819F7-5FE7-4E02-A782-395DAAE4AC69}" srcOrd="1" destOrd="0" presId="urn:microsoft.com/office/officeart/2005/8/layout/hProcess7"/>
    <dgm:cxn modelId="{8703EDC5-E557-4438-929F-C4310A0D733A}" type="presParOf" srcId="{87D088F6-999D-449C-A3C0-2FC2E770EAA4}" destId="{BACC470A-A9BB-40A6-8849-0ACEBC82BE3F}" srcOrd="2" destOrd="0" presId="urn:microsoft.com/office/officeart/2005/8/layout/hProcess7"/>
    <dgm:cxn modelId="{6224FD56-4981-475B-911C-7C053148E04F}" type="presParOf" srcId="{751E3D9C-4753-4C09-8FED-FEFFDF877268}" destId="{C37FA6FC-0264-441F-B676-687DF0359F70}" srcOrd="3" destOrd="0" presId="urn:microsoft.com/office/officeart/2005/8/layout/hProcess7"/>
    <dgm:cxn modelId="{F61DE8F3-2B7D-4848-9CBF-162F675015C8}" type="presParOf" srcId="{751E3D9C-4753-4C09-8FED-FEFFDF877268}" destId="{DF27C3D4-2C80-477B-BEBF-2F3E0250D2C4}" srcOrd="4" destOrd="0" presId="urn:microsoft.com/office/officeart/2005/8/layout/hProcess7"/>
    <dgm:cxn modelId="{78648775-BCE4-4C31-A063-D3B122649C5D}" type="presParOf" srcId="{DF27C3D4-2C80-477B-BEBF-2F3E0250D2C4}" destId="{D0EBBA37-1E45-4ED1-8510-ABDA2080E13D}" srcOrd="0" destOrd="0" presId="urn:microsoft.com/office/officeart/2005/8/layout/hProcess7"/>
    <dgm:cxn modelId="{DCE4D2EF-A1CC-4C81-B19C-E8D1FE4B9335}" type="presParOf" srcId="{DF27C3D4-2C80-477B-BEBF-2F3E0250D2C4}" destId="{02144C7D-5170-49BE-9359-942818AC7720}" srcOrd="1" destOrd="0" presId="urn:microsoft.com/office/officeart/2005/8/layout/hProcess7"/>
    <dgm:cxn modelId="{4A6E21AE-1617-4042-857A-ADFCDBC79FD9}" type="presParOf" srcId="{DF27C3D4-2C80-477B-BEBF-2F3E0250D2C4}" destId="{0CC8B05F-7FBD-4EF5-8B6C-6802F558C9F2}" srcOrd="2" destOrd="0" presId="urn:microsoft.com/office/officeart/2005/8/layout/hProcess7"/>
    <dgm:cxn modelId="{4826C398-4F83-47C7-9967-0E7C22E05B31}" type="presParOf" srcId="{751E3D9C-4753-4C09-8FED-FEFFDF877268}" destId="{C0ECC221-2E6D-4257-AE80-01EB6EEEC9A2}" srcOrd="5" destOrd="0" presId="urn:microsoft.com/office/officeart/2005/8/layout/hProcess7"/>
    <dgm:cxn modelId="{76E96056-8783-417A-B477-026F8DA3410E}" type="presParOf" srcId="{751E3D9C-4753-4C09-8FED-FEFFDF877268}" destId="{410BA101-1A31-419F-8D03-FCD51FF8569E}" srcOrd="6" destOrd="0" presId="urn:microsoft.com/office/officeart/2005/8/layout/hProcess7"/>
    <dgm:cxn modelId="{117AF899-BAA7-472D-B7E9-1907082D650B}" type="presParOf" srcId="{410BA101-1A31-419F-8D03-FCD51FF8569E}" destId="{D2CBC36D-0EFC-4B65-84E5-F2D1F0A8583F}" srcOrd="0" destOrd="0" presId="urn:microsoft.com/office/officeart/2005/8/layout/hProcess7"/>
    <dgm:cxn modelId="{DDE39595-98A4-407F-933D-4D1644AC69A2}" type="presParOf" srcId="{410BA101-1A31-419F-8D03-FCD51FF8569E}" destId="{ACB28B74-E029-4E6C-BDFF-E808B93A5111}" srcOrd="1" destOrd="0" presId="urn:microsoft.com/office/officeart/2005/8/layout/hProcess7"/>
    <dgm:cxn modelId="{D197884A-A6B7-4156-9987-063D22692F35}" type="presParOf" srcId="{410BA101-1A31-419F-8D03-FCD51FF8569E}" destId="{5D6EF551-B7FB-45A4-A387-35B9EF7B9D57}" srcOrd="2" destOrd="0" presId="urn:microsoft.com/office/officeart/2005/8/layout/hProcess7"/>
    <dgm:cxn modelId="{2B784175-6896-4E04-B32E-22140938840D}" type="presParOf" srcId="{751E3D9C-4753-4C09-8FED-FEFFDF877268}" destId="{143A1FAD-E655-4A56-9FBB-B8FD339E161F}" srcOrd="7" destOrd="0" presId="urn:microsoft.com/office/officeart/2005/8/layout/hProcess7"/>
    <dgm:cxn modelId="{07B38588-7CFB-4BB1-9A57-E0E9D68643D2}" type="presParOf" srcId="{751E3D9C-4753-4C09-8FED-FEFFDF877268}" destId="{3774CA79-AE29-4040-9DD5-E25D3D6AE9E3}" srcOrd="8" destOrd="0" presId="urn:microsoft.com/office/officeart/2005/8/layout/hProcess7"/>
    <dgm:cxn modelId="{8AA0EBE8-50FB-4AE7-A792-A540622C195D}" type="presParOf" srcId="{3774CA79-AE29-4040-9DD5-E25D3D6AE9E3}" destId="{09EF91BF-E593-46B6-8C31-B4460E860087}" srcOrd="0" destOrd="0" presId="urn:microsoft.com/office/officeart/2005/8/layout/hProcess7"/>
    <dgm:cxn modelId="{ADBB2FE0-9033-4129-858E-304302F123CF}" type="presParOf" srcId="{3774CA79-AE29-4040-9DD5-E25D3D6AE9E3}" destId="{D5AA3065-BE6B-4143-8AE0-8D6665BE2529}" srcOrd="1" destOrd="0" presId="urn:microsoft.com/office/officeart/2005/8/layout/hProcess7"/>
    <dgm:cxn modelId="{1B1549B0-1A29-4677-84F5-DAF6FEDB2B82}" type="presParOf" srcId="{3774CA79-AE29-4040-9DD5-E25D3D6AE9E3}" destId="{ACF61AAF-3A9D-409D-A3DA-0C577ADC0054}" srcOrd="2" destOrd="0" presId="urn:microsoft.com/office/officeart/2005/8/layout/hProcess7"/>
    <dgm:cxn modelId="{318347FB-5E57-4EEA-BAF0-8C48094E91FC}" type="presParOf" srcId="{751E3D9C-4753-4C09-8FED-FEFFDF877268}" destId="{B1C6606B-FAAB-4214-A673-62851E59C1B8}" srcOrd="9" destOrd="0" presId="urn:microsoft.com/office/officeart/2005/8/layout/hProcess7"/>
    <dgm:cxn modelId="{5AF7CD48-66F9-4A69-AC8E-A9252813C685}" type="presParOf" srcId="{751E3D9C-4753-4C09-8FED-FEFFDF877268}" destId="{960E420E-4451-4A3D-B89B-2270296C410A}" srcOrd="10" destOrd="0" presId="urn:microsoft.com/office/officeart/2005/8/layout/hProcess7"/>
    <dgm:cxn modelId="{8B20FF83-29BF-49C6-BC10-D8DB0B681B3D}" type="presParOf" srcId="{960E420E-4451-4A3D-B89B-2270296C410A}" destId="{E7E56E83-E63C-4554-BF25-FC36816123B0}" srcOrd="0" destOrd="0" presId="urn:microsoft.com/office/officeart/2005/8/layout/hProcess7"/>
    <dgm:cxn modelId="{3977C494-C80A-443E-A829-66B9E9EA5BF1}" type="presParOf" srcId="{960E420E-4451-4A3D-B89B-2270296C410A}" destId="{15C06885-DA9A-40BF-B5F2-0D5574C3B641}" srcOrd="1" destOrd="0" presId="urn:microsoft.com/office/officeart/2005/8/layout/hProcess7"/>
    <dgm:cxn modelId="{9408B931-5C67-4905-A079-2E58F3929897}" type="presParOf" srcId="{960E420E-4451-4A3D-B89B-2270296C410A}" destId="{72FC0320-3958-40BE-8886-213D3468F05D}" srcOrd="2" destOrd="0" presId="urn:microsoft.com/office/officeart/2005/8/layout/hProcess7"/>
    <dgm:cxn modelId="{30F6BF39-B49C-4143-ACB8-A799BD838F0B}" type="presParOf" srcId="{751E3D9C-4753-4C09-8FED-FEFFDF877268}" destId="{033D7207-AE0A-4C99-B767-C32B5CD0F775}" srcOrd="11" destOrd="0" presId="urn:microsoft.com/office/officeart/2005/8/layout/hProcess7"/>
    <dgm:cxn modelId="{6E72B8C1-2190-4673-BA3F-0A3710B989E9}" type="presParOf" srcId="{751E3D9C-4753-4C09-8FED-FEFFDF877268}" destId="{AAB511AE-D7E7-4360-A8C0-B245AF79EF42}" srcOrd="12" destOrd="0" presId="urn:microsoft.com/office/officeart/2005/8/layout/hProcess7"/>
    <dgm:cxn modelId="{71B47E64-CE14-4047-9964-4FDD6DD7C741}" type="presParOf" srcId="{AAB511AE-D7E7-4360-A8C0-B245AF79EF42}" destId="{E811C037-E0D3-40AC-8BAE-972E81A03870}" srcOrd="0" destOrd="0" presId="urn:microsoft.com/office/officeart/2005/8/layout/hProcess7"/>
    <dgm:cxn modelId="{3FEA5CF0-EF75-4618-BA6D-C5A90426506B}" type="presParOf" srcId="{AAB511AE-D7E7-4360-A8C0-B245AF79EF42}" destId="{A17B989F-D911-4EBE-8ED9-170BEF49DE19}" srcOrd="1" destOrd="0" presId="urn:microsoft.com/office/officeart/2005/8/layout/hProcess7"/>
    <dgm:cxn modelId="{E295DE7D-64F2-44E5-998F-888B509FA2AC}" type="presParOf" srcId="{AAB511AE-D7E7-4360-A8C0-B245AF79EF42}" destId="{793A47C9-C775-49C4-AB0B-9D8DB8084E8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FE551-5236-D74C-A99F-AF6C610993CE}">
      <dsp:nvSpPr>
        <dsp:cNvPr id="0" name=""/>
        <dsp:cNvSpPr/>
      </dsp:nvSpPr>
      <dsp:spPr>
        <a:xfrm rot="16200000">
          <a:off x="0" y="70534"/>
          <a:ext cx="1650460" cy="1650460"/>
        </a:xfrm>
        <a:prstGeom prst="downArrow">
          <a:avLst>
            <a:gd name="adj1" fmla="val 50000"/>
            <a:gd name="adj2" fmla="val 35000"/>
          </a:avLst>
        </a:prstGeom>
        <a:gradFill flip="none" rotWithShape="0">
          <a:gsLst>
            <a:gs pos="0">
              <a:srgbClr val="8CBCD6"/>
            </a:gs>
            <a:gs pos="100000">
              <a:srgbClr val="FFFFFF"/>
            </a:gs>
          </a:gsLst>
          <a:lin ang="108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  <a:latin typeface="Arial"/>
              <a:cs typeface="Arial"/>
            </a:rPr>
            <a:t>Individual</a:t>
          </a:r>
          <a:endParaRPr lang="en-US" sz="1400" b="1" kern="1200" dirty="0">
            <a:solidFill>
              <a:srgbClr val="000000"/>
            </a:solidFill>
            <a:latin typeface="Arial"/>
            <a:cs typeface="Arial"/>
          </a:endParaRPr>
        </a:p>
      </dsp:txBody>
      <dsp:txXfrm rot="5400000">
        <a:off x="0" y="483149"/>
        <a:ext cx="1361630" cy="825230"/>
      </dsp:txXfrm>
    </dsp:sp>
    <dsp:sp modelId="{56B019E4-9A1A-F340-8ACA-F29C65FB3ED9}">
      <dsp:nvSpPr>
        <dsp:cNvPr id="0" name=""/>
        <dsp:cNvSpPr/>
      </dsp:nvSpPr>
      <dsp:spPr>
        <a:xfrm rot="5400000">
          <a:off x="1739853" y="70534"/>
          <a:ext cx="1650460" cy="1650460"/>
        </a:xfrm>
        <a:prstGeom prst="downArrow">
          <a:avLst>
            <a:gd name="adj1" fmla="val 50000"/>
            <a:gd name="adj2" fmla="val 35000"/>
          </a:avLst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/>
              <a:cs typeface="Arial"/>
            </a:rPr>
            <a:t>Organisation</a:t>
          </a:r>
          <a:endParaRPr lang="en-US" sz="1400" b="1" kern="1200" dirty="0">
            <a:solidFill>
              <a:schemeClr val="tx1"/>
            </a:solidFill>
            <a:latin typeface="Arial"/>
            <a:cs typeface="Arial"/>
          </a:endParaRPr>
        </a:p>
      </dsp:txBody>
      <dsp:txXfrm rot="-5400000">
        <a:off x="2028683" y="483149"/>
        <a:ext cx="1361630" cy="825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36E67-0F99-4906-8097-962311C57286}">
      <dsp:nvSpPr>
        <dsp:cNvPr id="0" name=""/>
        <dsp:cNvSpPr/>
      </dsp:nvSpPr>
      <dsp:spPr>
        <a:xfrm>
          <a:off x="3386" y="0"/>
          <a:ext cx="2037156" cy="137476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 smtClean="0"/>
            <a:t>Specific</a:t>
          </a:r>
          <a:endParaRPr lang="en-GB" sz="1800" b="0" kern="1200" dirty="0"/>
        </a:p>
      </dsp:txBody>
      <dsp:txXfrm rot="16200000">
        <a:off x="-356550" y="359937"/>
        <a:ext cx="1127306" cy="407431"/>
      </dsp:txXfrm>
    </dsp:sp>
    <dsp:sp modelId="{73F250A5-E20D-4835-81A4-7329143388B7}">
      <dsp:nvSpPr>
        <dsp:cNvPr id="0" name=""/>
        <dsp:cNvSpPr/>
      </dsp:nvSpPr>
      <dsp:spPr>
        <a:xfrm>
          <a:off x="410818" y="0"/>
          <a:ext cx="1517681" cy="13747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Describe the situation</a:t>
          </a:r>
          <a:endParaRPr lang="en-GB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Use an example</a:t>
          </a:r>
          <a:endParaRPr lang="en-GB" sz="1600" kern="1200" dirty="0"/>
        </a:p>
      </dsp:txBody>
      <dsp:txXfrm>
        <a:off x="410818" y="0"/>
        <a:ext cx="1517681" cy="1374764"/>
      </dsp:txXfrm>
    </dsp:sp>
    <dsp:sp modelId="{D0EBBA37-1E45-4ED1-8510-ABDA2080E13D}">
      <dsp:nvSpPr>
        <dsp:cNvPr id="0" name=""/>
        <dsp:cNvSpPr/>
      </dsp:nvSpPr>
      <dsp:spPr>
        <a:xfrm>
          <a:off x="2111843" y="0"/>
          <a:ext cx="2037156" cy="137476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Behaviour</a:t>
          </a:r>
          <a:endParaRPr lang="en-GB" sz="1800" kern="1200" dirty="0"/>
        </a:p>
      </dsp:txBody>
      <dsp:txXfrm rot="16200000">
        <a:off x="1751906" y="359937"/>
        <a:ext cx="1127306" cy="407431"/>
      </dsp:txXfrm>
    </dsp:sp>
    <dsp:sp modelId="{6AE819F7-5FE7-4E02-A782-395DAAE4AC69}">
      <dsp:nvSpPr>
        <dsp:cNvPr id="0" name=""/>
        <dsp:cNvSpPr/>
      </dsp:nvSpPr>
      <dsp:spPr>
        <a:xfrm rot="5400000">
          <a:off x="2021040" y="1025423"/>
          <a:ext cx="201978" cy="3055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8B05F-7FBD-4EF5-8B6C-6802F558C9F2}">
      <dsp:nvSpPr>
        <dsp:cNvPr id="0" name=""/>
        <dsp:cNvSpPr/>
      </dsp:nvSpPr>
      <dsp:spPr>
        <a:xfrm>
          <a:off x="2519275" y="0"/>
          <a:ext cx="1517681" cy="13747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Describe what they did</a:t>
          </a:r>
          <a:endParaRPr lang="en-GB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Use their exact words or actions</a:t>
          </a:r>
          <a:endParaRPr lang="en-GB" sz="1600" kern="1200" dirty="0"/>
        </a:p>
      </dsp:txBody>
      <dsp:txXfrm>
        <a:off x="2519275" y="0"/>
        <a:ext cx="1517681" cy="1374764"/>
      </dsp:txXfrm>
    </dsp:sp>
    <dsp:sp modelId="{09EF91BF-E593-46B6-8C31-B4460E860087}">
      <dsp:nvSpPr>
        <dsp:cNvPr id="0" name=""/>
        <dsp:cNvSpPr/>
      </dsp:nvSpPr>
      <dsp:spPr>
        <a:xfrm>
          <a:off x="4220300" y="0"/>
          <a:ext cx="2037156" cy="137476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Impact</a:t>
          </a:r>
          <a:endParaRPr lang="en-GB" sz="1800" kern="1200" dirty="0"/>
        </a:p>
      </dsp:txBody>
      <dsp:txXfrm rot="16200000">
        <a:off x="3860363" y="359937"/>
        <a:ext cx="1127306" cy="407431"/>
      </dsp:txXfrm>
    </dsp:sp>
    <dsp:sp modelId="{ACB28B74-E029-4E6C-BDFF-E808B93A5111}">
      <dsp:nvSpPr>
        <dsp:cNvPr id="0" name=""/>
        <dsp:cNvSpPr/>
      </dsp:nvSpPr>
      <dsp:spPr>
        <a:xfrm rot="5400000">
          <a:off x="4129497" y="1025423"/>
          <a:ext cx="201978" cy="3055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61AAF-3A9D-409D-A3DA-0C577ADC0054}">
      <dsp:nvSpPr>
        <dsp:cNvPr id="0" name=""/>
        <dsp:cNvSpPr/>
      </dsp:nvSpPr>
      <dsp:spPr>
        <a:xfrm>
          <a:off x="4627732" y="0"/>
          <a:ext cx="1517681" cy="13747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Describe the effect</a:t>
          </a:r>
          <a:endParaRPr lang="en-GB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Be honest</a:t>
          </a:r>
          <a:endParaRPr lang="en-GB" sz="1600" kern="1200" dirty="0"/>
        </a:p>
      </dsp:txBody>
      <dsp:txXfrm>
        <a:off x="4627732" y="0"/>
        <a:ext cx="1517681" cy="1374764"/>
      </dsp:txXfrm>
    </dsp:sp>
    <dsp:sp modelId="{E811C037-E0D3-40AC-8BAE-972E81A03870}">
      <dsp:nvSpPr>
        <dsp:cNvPr id="0" name=""/>
        <dsp:cNvSpPr/>
      </dsp:nvSpPr>
      <dsp:spPr>
        <a:xfrm>
          <a:off x="6328757" y="0"/>
          <a:ext cx="2037156" cy="137476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Future</a:t>
          </a:r>
          <a:endParaRPr lang="en-GB" sz="1800" kern="1200" dirty="0"/>
        </a:p>
      </dsp:txBody>
      <dsp:txXfrm rot="16200000">
        <a:off x="5968820" y="359937"/>
        <a:ext cx="1127306" cy="407431"/>
      </dsp:txXfrm>
    </dsp:sp>
    <dsp:sp modelId="{15C06885-DA9A-40BF-B5F2-0D5574C3B641}">
      <dsp:nvSpPr>
        <dsp:cNvPr id="0" name=""/>
        <dsp:cNvSpPr/>
      </dsp:nvSpPr>
      <dsp:spPr>
        <a:xfrm rot="5400000">
          <a:off x="6237954" y="1025423"/>
          <a:ext cx="201978" cy="3055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A47C9-C775-49C4-AB0B-9D8DB8084E8C}">
      <dsp:nvSpPr>
        <dsp:cNvPr id="0" name=""/>
        <dsp:cNvSpPr/>
      </dsp:nvSpPr>
      <dsp:spPr>
        <a:xfrm>
          <a:off x="6736189" y="0"/>
          <a:ext cx="1517681" cy="13747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Suggest alternative behaviour</a:t>
          </a:r>
          <a:endParaRPr lang="en-GB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Use an example</a:t>
          </a:r>
          <a:endParaRPr lang="en-GB" sz="1600" kern="1200" dirty="0"/>
        </a:p>
      </dsp:txBody>
      <dsp:txXfrm>
        <a:off x="6736189" y="0"/>
        <a:ext cx="1517681" cy="1374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9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1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6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3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3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0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9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2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7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6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0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8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3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2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0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2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1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0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7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5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5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58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83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6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8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6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3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6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3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1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2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4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edEM5KWx_M" TargetMode="Externa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ed.com/talks/dan_pink_on_motivation?language=en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16317" y="5727566"/>
            <a:ext cx="8229600" cy="119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 </a:t>
            </a:r>
            <a:r>
              <a:rPr lang="en-GB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  <a:endParaRPr lang="en-GB" alt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361948" y="1123448"/>
            <a:ext cx="8321674" cy="3901741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prstTxWarp prst="textNoShape">
              <a:avLst/>
            </a:prstTxWarp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characterises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great managers and leaders is their ability and willingness to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individualise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their management of their people:</a:t>
            </a:r>
          </a:p>
          <a:p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Willingness to treat each person differently</a:t>
            </a: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Willingness to establish more than a transactional relationship with each individual, developing trust and friendship</a:t>
            </a:r>
          </a:p>
          <a:p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Acceptance of other people’s individual needs and drives</a:t>
            </a:r>
          </a:p>
          <a:p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 role of the manager/leader is to facilitate performance</a:t>
            </a:r>
          </a:p>
          <a:p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trust as a key skill in managing the performance of their team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66697" y="150311"/>
            <a:ext cx="8416925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The Impact of the Leader on </a:t>
            </a:r>
          </a:p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Individuals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4" name="Picture 2" descr="http://www.jacanaent.com/Biographies/Pix/Wat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4569" y="4793370"/>
            <a:ext cx="2867025" cy="19050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2820474" y="4988981"/>
            <a:ext cx="5173577" cy="1832811"/>
          </a:xfrm>
          <a:prstGeom prst="wedgeEllipseCallout">
            <a:avLst>
              <a:gd name="adj1" fmla="val 71745"/>
              <a:gd name="adj2" fmla="val 63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 smtClean="0"/>
              <a:t>“Fire you? I just spent $10 m educating you.  I just want to be sure you learned the right lessons”. Tom Watson </a:t>
            </a:r>
            <a:r>
              <a:rPr lang="en-GB" sz="1800" dirty="0" err="1" smtClean="0"/>
              <a:t>Jnr</a:t>
            </a:r>
            <a:r>
              <a:rPr lang="en-GB" sz="1800" dirty="0" smtClean="0"/>
              <a:t>, IBM.</a:t>
            </a:r>
            <a:br>
              <a:rPr lang="en-GB" sz="1800" dirty="0" smtClean="0"/>
            </a:br>
            <a:r>
              <a:rPr lang="en-GB" sz="1800" dirty="0" smtClean="0"/>
              <a:t>(The Why of Work: Ulrich 2010)</a:t>
            </a:r>
          </a:p>
        </p:txBody>
      </p:sp>
    </p:spTree>
    <p:extLst>
      <p:ext uri="{BB962C8B-B14F-4D97-AF65-F5344CB8AC3E}">
        <p14:creationId xmlns:p14="http://schemas.microsoft.com/office/powerpoint/2010/main" val="10209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274638"/>
            <a:ext cx="8184776" cy="97391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Group Discussion:</a:t>
            </a:r>
            <a:br>
              <a:rPr lang="en-US" dirty="0" smtClean="0"/>
            </a:br>
            <a:r>
              <a:rPr lang="en-US" dirty="0" smtClean="0"/>
              <a:t>In Search of Job Satisfaction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73154"/>
              </p:ext>
            </p:extLst>
          </p:nvPr>
        </p:nvGraphicFramePr>
        <p:xfrm>
          <a:off x="360948" y="1704381"/>
          <a:ext cx="5524295" cy="3576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4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7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Factors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Examples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Individual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Personality,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education, abilities, orientation to work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Social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Relationships,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group working, norms, the informal organisation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Cultural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Attitudes,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beliefs, values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Organisational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Nature,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size, structures, policies, work organisation, technology, leadership styles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Environmental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Economic, social, technical,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governmental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70137" y="1689546"/>
            <a:ext cx="2937916" cy="286232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you think satisfaction leads to performance?  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leads to satisfaction?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might you measure this complex topic?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137" y="6017201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r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latin typeface="Arial" pitchFamily="-60" charset="0"/>
                <a:ea typeface="ＭＳ Ｐゴシック"/>
              </a:rPr>
              <a:t>Based on:</a:t>
            </a:r>
          </a:p>
          <a:p>
            <a:pPr marL="342900" lvl="0" indent="-342900" algn="r" defTabSz="4572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latin typeface="Arial" pitchFamily="-60" charset="0"/>
                <a:ea typeface="ＭＳ Ｐゴシック"/>
              </a:rPr>
              <a:t>Mullins, L.J. (2016), </a:t>
            </a:r>
            <a:r>
              <a:rPr lang="en-GB" sz="1400" i="1" dirty="0">
                <a:solidFill>
                  <a:prstClr val="black"/>
                </a:solidFill>
                <a:latin typeface="Arial" pitchFamily="-60" charset="0"/>
                <a:ea typeface="ＭＳ Ｐゴシック"/>
              </a:rPr>
              <a:t>Management and Organisational Behaviour</a:t>
            </a:r>
            <a:endParaRPr lang="en-GB" sz="1400" dirty="0">
              <a:solidFill>
                <a:prstClr val="black"/>
              </a:solidFill>
              <a:latin typeface="Arial" pitchFamily="-60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403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200" y="1595438"/>
            <a:ext cx="818515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pPr algn="r"/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pPr algn="r"/>
            <a:endParaRPr lang="en-GB" sz="1600" dirty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pPr algn="r"/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pPr algn="r"/>
            <a:endParaRPr lang="en-GB" sz="1600" dirty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pPr algn="r"/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pPr algn="r"/>
            <a:endParaRPr lang="en-GB" sz="1600" dirty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pPr algn="r"/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pPr algn="r"/>
            <a:endParaRPr lang="en-GB" sz="1600" dirty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pPr algn="r"/>
            <a:endParaRPr lang="en-GB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pPr algn="r"/>
            <a:endParaRPr lang="en-GB" sz="1600" dirty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  <a:p>
            <a:pPr algn="r"/>
            <a:r>
              <a:rPr lang="en-GB" sz="1600" dirty="0" smtClean="0">
                <a:solidFill>
                  <a:srgbClr val="000000"/>
                </a:solidFill>
                <a:ea typeface="ＭＳ Ｐゴシック" pitchFamily="-60" charset="-128"/>
                <a:cs typeface="ＭＳ Ｐゴシック" pitchFamily="-60" charset="-128"/>
              </a:rPr>
              <a:t>Source: </a:t>
            </a:r>
            <a:r>
              <a:rPr lang="en-GB" sz="1600" dirty="0" err="1" smtClean="0">
                <a:solidFill>
                  <a:srgbClr val="000000"/>
                </a:solidFill>
                <a:ea typeface="ＭＳ Ｐゴシック" pitchFamily="-60" charset="-128"/>
                <a:cs typeface="ＭＳ Ｐゴシック" pitchFamily="-60" charset="-128"/>
              </a:rPr>
              <a:t>Yukl</a:t>
            </a:r>
            <a:r>
              <a:rPr lang="en-GB" sz="1600" dirty="0" smtClean="0">
                <a:solidFill>
                  <a:srgbClr val="000000"/>
                </a:solidFill>
                <a:ea typeface="ＭＳ Ｐゴシック" pitchFamily="-60" charset="-128"/>
                <a:cs typeface="ＭＳ Ｐゴシック" pitchFamily="-60" charset="-128"/>
              </a:rPr>
              <a:t> (2010)</a:t>
            </a:r>
            <a:endParaRPr lang="en-US" sz="1600" dirty="0" smtClean="0">
              <a:solidFill>
                <a:srgbClr val="000000"/>
              </a:solidFill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57200" y="379413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ea typeface="Arial" pitchFamily="-60" charset="0"/>
                <a:cs typeface="Arial" pitchFamily="-60" charset="0"/>
              </a:rPr>
              <a:t>Learning from 360° Feedback</a:t>
            </a:r>
            <a:endParaRPr lang="en-US" sz="36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38"/>
          <a:stretch>
            <a:fillRect/>
          </a:stretch>
        </p:blipFill>
        <p:spPr bwMode="auto">
          <a:xfrm>
            <a:off x="1905000" y="1433513"/>
            <a:ext cx="5357813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26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254000" y="1608317"/>
            <a:ext cx="8185150" cy="4754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6238" indent="-376238" algn="l">
              <a:buFontTx/>
              <a:buAutoNum type="arabicPeriod"/>
            </a:pP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yourself</a:t>
            </a:r>
          </a:p>
          <a:p>
            <a:pPr marL="841375" lvl="1" indent="-263525">
              <a:buFontTx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what to do – skills and knowledge</a:t>
            </a:r>
          </a:p>
          <a:p>
            <a:pPr marL="841375" lvl="1" indent="-263525">
              <a:buFontTx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how to be – role behaviour</a:t>
            </a:r>
          </a:p>
          <a:p>
            <a:pPr marL="841375" lvl="1" indent="-263525">
              <a:buFontTx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the ropes – socialisation</a:t>
            </a:r>
          </a:p>
          <a:p>
            <a:pPr marL="577850" lvl="1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238" indent="-376238" algn="l">
              <a:buFontTx/>
              <a:buAutoNum type="arabicPeriod"/>
            </a:pP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others</a:t>
            </a:r>
          </a:p>
          <a:p>
            <a:pPr marL="841375" lvl="1" indent="-263525">
              <a:buFontTx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development</a:t>
            </a:r>
          </a:p>
          <a:p>
            <a:pPr marL="841375" lvl="1" indent="-263525">
              <a:buFontTx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Planned learning events</a:t>
            </a:r>
          </a:p>
          <a:p>
            <a:pPr marL="577850" lvl="1"/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238" indent="-376238" algn="l">
              <a:buFontTx/>
              <a:buAutoNum type="arabicPeriod"/>
            </a:pP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learning culture</a:t>
            </a:r>
          </a:p>
          <a:p>
            <a:pPr marL="841375" lvl="1" indent="-263525">
              <a:buFontTx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Role modelling by leaders</a:t>
            </a:r>
          </a:p>
          <a:p>
            <a:pPr marL="841375" lvl="1" indent="-263525">
              <a:buFontTx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practices to support the ‘Learning Organisation’ </a:t>
            </a:r>
          </a:p>
          <a:p>
            <a:pPr marL="841375" lvl="1" indent="-263525">
              <a:buFontTx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Sharing learning through Knowledge Management processes</a:t>
            </a:r>
          </a:p>
          <a:p>
            <a:pPr marL="841375" lvl="1" indent="-263525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marL="841375" lvl="1" indent="-263525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                                                                                    Based on: Mullins (2016)</a:t>
            </a:r>
          </a:p>
          <a:p>
            <a:endParaRPr lang="en-US" sz="2000" b="1" dirty="0" smtClean="0">
              <a:solidFill>
                <a:srgbClr val="002060"/>
              </a:solidFill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54000" y="274638"/>
            <a:ext cx="858520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A Leader’s Impact on Learning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457200" y="27463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Group Activity: Appraisal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42" y="1609344"/>
            <a:ext cx="3671316" cy="36393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2547" y="5778770"/>
            <a:ext cx="558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800" dirty="0" smtClean="0">
                <a:ea typeface="+mn-ea"/>
                <a:cs typeface="+mn-cs"/>
              </a:rPr>
              <a:t>Feedback: how </a:t>
            </a:r>
            <a:r>
              <a:rPr lang="en-GB" sz="1800" dirty="0">
                <a:ea typeface="+mn-ea"/>
                <a:cs typeface="+mn-cs"/>
              </a:rPr>
              <a:t>not </a:t>
            </a:r>
            <a:r>
              <a:rPr lang="en-GB" sz="1800" dirty="0" smtClean="0">
                <a:ea typeface="+mn-ea"/>
                <a:cs typeface="+mn-cs"/>
              </a:rPr>
              <a:t>to</a:t>
            </a:r>
            <a:r>
              <a:rPr lang="en-GB" sz="1800" dirty="0">
                <a:ea typeface="+mn-ea"/>
                <a:cs typeface="+mn-cs"/>
              </a:rPr>
              <a:t> </a:t>
            </a:r>
            <a:r>
              <a:rPr lang="en-GB" sz="1800" dirty="0" smtClean="0">
                <a:ea typeface="+mn-ea"/>
                <a:cs typeface="+mn-cs"/>
              </a:rPr>
              <a:t>&amp; how to</a:t>
            </a:r>
            <a:endParaRPr lang="en-GB" sz="1800" u="sng" dirty="0">
              <a:hlinkClick r:id="rId3"/>
            </a:endParaRPr>
          </a:p>
          <a:p>
            <a:pPr>
              <a:buNone/>
            </a:pPr>
            <a:r>
              <a:rPr lang="en-GB" sz="1800" u="sng" dirty="0" smtClean="0">
                <a:hlinkClick r:id="rId3"/>
              </a:rPr>
              <a:t>http</a:t>
            </a:r>
            <a:r>
              <a:rPr lang="en-GB" sz="1800" u="sng" dirty="0">
                <a:hlinkClick r:id="rId3"/>
              </a:rPr>
              <a:t>://www.youtube.com/watch?v=kedEM5KWx_M</a:t>
            </a:r>
            <a:endParaRPr lang="en-GB" sz="1800" u="sng" dirty="0"/>
          </a:p>
        </p:txBody>
      </p:sp>
    </p:spTree>
    <p:extLst>
      <p:ext uri="{BB962C8B-B14F-4D97-AF65-F5344CB8AC3E}">
        <p14:creationId xmlns:p14="http://schemas.microsoft.com/office/powerpoint/2010/main" val="41658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366480" y="274638"/>
            <a:ext cx="8388174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>
                <a:ea typeface="Arial" pitchFamily="-60" charset="0"/>
                <a:cs typeface="Arial" pitchFamily="-60" charset="0"/>
              </a:rPr>
              <a:t>Group Activity: Giving Feedback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65298649"/>
              </p:ext>
            </p:extLst>
          </p:nvPr>
        </p:nvGraphicFramePr>
        <p:xfrm>
          <a:off x="1917938" y="1517408"/>
          <a:ext cx="8369301" cy="137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467992" y="3161805"/>
            <a:ext cx="818515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sz="1800" b="1" dirty="0" smtClean="0"/>
              <a:t>In pairs share the following information: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Give 2 examples of what your colleague has done well during this class.</a:t>
            </a:r>
          </a:p>
          <a:p>
            <a:pPr marL="857250" lvl="1" indent="-457200"/>
            <a:r>
              <a:rPr lang="en-GB" sz="1800" dirty="0" smtClean="0"/>
              <a:t>What exactly did they do?</a:t>
            </a:r>
          </a:p>
          <a:p>
            <a:pPr marL="857250" lvl="1" indent="-457200"/>
            <a:r>
              <a:rPr lang="en-GB" sz="1800" dirty="0" smtClean="0"/>
              <a:t>What was the impact?</a:t>
            </a:r>
          </a:p>
          <a:p>
            <a:pPr marL="857250" lvl="1" indent="-457200"/>
            <a:r>
              <a:rPr lang="en-GB" sz="1800" dirty="0" smtClean="0"/>
              <a:t>How could they do more of this in the future?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Give 1 example of what your colleague could improve that you noticed in this class.</a:t>
            </a:r>
          </a:p>
          <a:p>
            <a:pPr marL="857250" lvl="1" indent="-457200"/>
            <a:r>
              <a:rPr lang="en-GB" sz="1800" dirty="0" smtClean="0"/>
              <a:t>What exactly did they do?</a:t>
            </a:r>
          </a:p>
          <a:p>
            <a:pPr marL="857250" lvl="1" indent="-457200"/>
            <a:r>
              <a:rPr lang="en-GB" sz="1800" dirty="0" smtClean="0"/>
              <a:t>What was the impact?</a:t>
            </a:r>
          </a:p>
          <a:p>
            <a:pPr marL="857250" lvl="1" indent="-457200"/>
            <a:r>
              <a:rPr lang="en-GB" sz="1800" dirty="0" smtClean="0"/>
              <a:t>How could they improve in the future?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1915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  <a:ea typeface="ＭＳ Ｐゴシック"/>
              </a:rPr>
              <a:t>Preparation for </a:t>
            </a:r>
            <a:r>
              <a:rPr lang="en-GB" sz="3200" dirty="0" smtClean="0">
                <a:solidFill>
                  <a:schemeClr val="tx1"/>
                </a:solidFill>
                <a:ea typeface="ＭＳ Ｐゴシック"/>
              </a:rPr>
              <a:t>week 10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000" b="1" dirty="0" smtClean="0"/>
              <a:t>Read </a:t>
            </a:r>
            <a:r>
              <a:rPr lang="en-GB" sz="2000" dirty="0" smtClean="0"/>
              <a:t>the </a:t>
            </a:r>
            <a:r>
              <a:rPr lang="en-GB" sz="2000" dirty="0" err="1" smtClean="0"/>
              <a:t>Semco</a:t>
            </a:r>
            <a:r>
              <a:rPr lang="en-GB" sz="2000" dirty="0"/>
              <a:t> </a:t>
            </a:r>
            <a:r>
              <a:rPr lang="en-GB" sz="2000" dirty="0" smtClean="0"/>
              <a:t>case </a:t>
            </a:r>
            <a:r>
              <a:rPr lang="en-GB" sz="2000" dirty="0"/>
              <a:t>s</a:t>
            </a:r>
            <a:r>
              <a:rPr lang="en-GB" sz="2000" dirty="0" smtClean="0"/>
              <a:t>tudy and come discuss the following questions within your group and come prepared to class: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ea typeface="ＭＳ Ｐゴシック"/>
              </a:rPr>
              <a:t>What are the organisational reasons that led Ricardo </a:t>
            </a:r>
            <a:r>
              <a:rPr lang="en-GB" sz="2000" dirty="0" err="1">
                <a:solidFill>
                  <a:prstClr val="black"/>
                </a:solidFill>
                <a:ea typeface="ＭＳ Ｐゴシック"/>
              </a:rPr>
              <a:t>Semler</a:t>
            </a:r>
            <a:r>
              <a:rPr lang="en-GB" sz="2000" dirty="0">
                <a:solidFill>
                  <a:prstClr val="black"/>
                </a:solidFill>
                <a:ea typeface="ＭＳ Ｐゴシック"/>
              </a:rPr>
              <a:t> to radically change </a:t>
            </a:r>
            <a:r>
              <a:rPr lang="en-GB" sz="2000" dirty="0" err="1">
                <a:solidFill>
                  <a:prstClr val="black"/>
                </a:solidFill>
                <a:ea typeface="ＭＳ Ｐゴシック"/>
              </a:rPr>
              <a:t>Semler’s</a:t>
            </a:r>
            <a:r>
              <a:rPr lang="en-GB" sz="2000" dirty="0">
                <a:solidFill>
                  <a:prstClr val="black"/>
                </a:solidFill>
                <a:ea typeface="ＭＳ Ｐゴシック"/>
              </a:rPr>
              <a:t> organisational culture and how would you describe the pre and post organisational </a:t>
            </a:r>
            <a:r>
              <a:rPr lang="en-GB" sz="2000" dirty="0" smtClean="0">
                <a:solidFill>
                  <a:prstClr val="black"/>
                </a:solidFill>
                <a:ea typeface="ＭＳ Ｐゴシック"/>
              </a:rPr>
              <a:t>culture.</a:t>
            </a:r>
          </a:p>
          <a:p>
            <a:pPr marL="457200" lvl="0" indent="-4572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ea typeface="ＭＳ Ｐゴシック"/>
              </a:rPr>
              <a:t>How would you characterise </a:t>
            </a:r>
            <a:r>
              <a:rPr lang="en-GB" sz="2000" dirty="0" err="1">
                <a:solidFill>
                  <a:prstClr val="black"/>
                </a:solidFill>
                <a:ea typeface="ＭＳ Ｐゴシック"/>
              </a:rPr>
              <a:t>Semler’s</a:t>
            </a:r>
            <a:r>
              <a:rPr lang="en-GB" sz="2000" dirty="0">
                <a:solidFill>
                  <a:prstClr val="black"/>
                </a:solidFill>
                <a:ea typeface="ＭＳ Ｐゴシック"/>
              </a:rPr>
              <a:t> early leadership style? And his later leadership style? </a:t>
            </a:r>
            <a:endParaRPr lang="en-GB" sz="2000" dirty="0" smtClean="0">
              <a:solidFill>
                <a:prstClr val="black"/>
              </a:solidFill>
              <a:ea typeface="ＭＳ Ｐゴシック"/>
            </a:endParaRPr>
          </a:p>
          <a:p>
            <a:pPr marL="457200" lvl="0" indent="-457200" algn="just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000" dirty="0">
                <a:solidFill>
                  <a:prstClr val="black"/>
                </a:solidFill>
                <a:ea typeface="ＭＳ Ｐゴシック"/>
              </a:rPr>
              <a:t>What impact do you believe the changes made will have on the motivation of employees and why? </a:t>
            </a:r>
            <a:endParaRPr lang="en-GB" sz="2000" dirty="0" smtClean="0">
              <a:solidFill>
                <a:prstClr val="black"/>
              </a:solidFill>
              <a:ea typeface="ＭＳ Ｐゴシック"/>
            </a:endParaRPr>
          </a:p>
          <a:p>
            <a:pPr marL="457200" lvl="0" indent="-4572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200" dirty="0">
                <a:solidFill>
                  <a:prstClr val="black"/>
                </a:solidFill>
                <a:ea typeface="ＭＳ Ｐゴシック"/>
              </a:rPr>
              <a:t>Where do you see Lewin’s 3 step model reflected in his drive to change? </a:t>
            </a:r>
          </a:p>
          <a:p>
            <a:pPr marL="457200" lvl="0" indent="-4572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en-GB" sz="2200" dirty="0" smtClean="0">
                <a:solidFill>
                  <a:prstClr val="black"/>
                </a:solidFill>
                <a:ea typeface="ＭＳ Ｐゴシック"/>
              </a:rPr>
              <a:t>To </a:t>
            </a:r>
            <a:r>
              <a:rPr lang="en-GB" sz="2200" dirty="0">
                <a:solidFill>
                  <a:prstClr val="black"/>
                </a:solidFill>
                <a:ea typeface="ＭＳ Ｐゴシック"/>
              </a:rPr>
              <a:t>what extent do you think Ricardo would succeed as a leader in organisations in your culture?</a:t>
            </a:r>
          </a:p>
          <a:p>
            <a:pPr marL="0" lvl="0" indent="0" algn="just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GB" sz="2000" dirty="0">
              <a:solidFill>
                <a:prstClr val="black"/>
              </a:solidFill>
              <a:ea typeface="ＭＳ Ｐゴシック"/>
            </a:endParaRPr>
          </a:p>
          <a:p>
            <a:pPr marL="457200" lvl="0" indent="-4572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endParaRPr lang="en-GB" sz="2000" dirty="0" smtClean="0">
              <a:solidFill>
                <a:prstClr val="black"/>
              </a:solidFill>
              <a:ea typeface="ＭＳ Ｐゴシック"/>
            </a:endParaRPr>
          </a:p>
          <a:p>
            <a:pPr marL="457200" lvl="0" indent="-4572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endParaRPr lang="en-GB" sz="2000" dirty="0" smtClean="0">
              <a:solidFill>
                <a:prstClr val="black"/>
              </a:solidFill>
              <a:ea typeface="ＭＳ Ｐゴシック"/>
            </a:endParaRPr>
          </a:p>
          <a:p>
            <a:pPr marL="0" lvl="0" indent="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GB" sz="2000" dirty="0">
              <a:solidFill>
                <a:prstClr val="black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695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prstClr val="black"/>
                </a:solidFill>
                <a:ea typeface="ＭＳ Ｐゴシック"/>
              </a:rPr>
              <a:t>Preparation for </a:t>
            </a:r>
            <a:r>
              <a:rPr lang="en-GB" sz="3200" dirty="0" smtClean="0">
                <a:solidFill>
                  <a:prstClr val="black"/>
                </a:solidFill>
                <a:ea typeface="ＭＳ Ｐゴシック"/>
              </a:rPr>
              <a:t>week 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b="1" dirty="0" smtClean="0"/>
              <a:t>Attend</a:t>
            </a:r>
            <a:r>
              <a:rPr lang="en-GB" sz="2000" dirty="0" smtClean="0"/>
              <a:t> </a:t>
            </a:r>
            <a:r>
              <a:rPr lang="en-GB" sz="2000" dirty="0" smtClean="0"/>
              <a:t>week 10’s </a:t>
            </a:r>
            <a:r>
              <a:rPr lang="en-GB" sz="2000" dirty="0" smtClean="0"/>
              <a:t>Lecture </a:t>
            </a:r>
            <a:r>
              <a:rPr lang="en-GB" sz="2000" dirty="0" smtClean="0"/>
              <a:t>on ‘Leading and Change’.</a:t>
            </a:r>
          </a:p>
          <a:p>
            <a:pPr marL="0" indent="0">
              <a:buNone/>
            </a:pPr>
            <a:endParaRPr lang="en-GB" sz="2000" dirty="0" smtClean="0"/>
          </a:p>
          <a:p>
            <a:pPr algn="just"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GB" sz="2000" b="1" dirty="0" smtClean="0"/>
              <a:t>Quiz Time: </a:t>
            </a:r>
            <a:r>
              <a:rPr lang="en-GB" sz="2000" dirty="0" smtClean="0">
                <a:solidFill>
                  <a:prstClr val="black"/>
                </a:solidFill>
              </a:rPr>
              <a:t>Seminar </a:t>
            </a:r>
            <a:r>
              <a:rPr lang="en-GB" sz="2000" dirty="0">
                <a:solidFill>
                  <a:prstClr val="black"/>
                </a:solidFill>
              </a:rPr>
              <a:t>Lecturer will allocate a group to come prepared to conduct a </a:t>
            </a:r>
            <a:r>
              <a:rPr lang="en-GB" sz="2000" dirty="0" err="1">
                <a:solidFill>
                  <a:prstClr val="black"/>
                </a:solidFill>
              </a:rPr>
              <a:t>Kahoot</a:t>
            </a:r>
            <a:r>
              <a:rPr lang="en-GB" sz="2000" dirty="0">
                <a:solidFill>
                  <a:prstClr val="black"/>
                </a:solidFill>
              </a:rPr>
              <a:t> quiz based on Unit </a:t>
            </a:r>
            <a:r>
              <a:rPr lang="en-GB" sz="2000" dirty="0">
                <a:solidFill>
                  <a:prstClr val="black"/>
                </a:solidFill>
              </a:rPr>
              <a:t>9</a:t>
            </a:r>
            <a:r>
              <a:rPr lang="en-GB" sz="2000" dirty="0" smtClean="0">
                <a:solidFill>
                  <a:prstClr val="black"/>
                </a:solidFill>
              </a:rPr>
              <a:t>’s Lecture </a:t>
            </a:r>
            <a:r>
              <a:rPr lang="en-GB" sz="2000" dirty="0">
                <a:solidFill>
                  <a:prstClr val="black"/>
                </a:solidFill>
              </a:rPr>
              <a:t>on “</a:t>
            </a:r>
            <a:r>
              <a:rPr lang="en-GB" sz="2000" b="1" dirty="0">
                <a:solidFill>
                  <a:prstClr val="black"/>
                </a:solidFill>
              </a:rPr>
              <a:t>Leading and </a:t>
            </a:r>
            <a:r>
              <a:rPr lang="en-GB" sz="2000" b="1" dirty="0" smtClean="0">
                <a:solidFill>
                  <a:prstClr val="black"/>
                </a:solidFill>
              </a:rPr>
              <a:t>Motivation</a:t>
            </a:r>
            <a:r>
              <a:rPr lang="en-GB" sz="2000" b="1" dirty="0" smtClean="0">
                <a:solidFill>
                  <a:prstClr val="black"/>
                </a:solidFill>
              </a:rPr>
              <a:t>” </a:t>
            </a:r>
            <a:r>
              <a:rPr lang="en-GB" sz="2000" i="1" dirty="0">
                <a:solidFill>
                  <a:prstClr val="black"/>
                </a:solidFill>
              </a:rPr>
              <a:t>(a minimum of 10 questions)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GB" sz="2000" b="1" dirty="0" smtClean="0">
                <a:solidFill>
                  <a:prstClr val="black"/>
                </a:solidFill>
              </a:rPr>
              <a:t>Read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</a:rPr>
              <a:t>the prescribed readings. You will find this information under Unit </a:t>
            </a:r>
            <a:r>
              <a:rPr lang="en-GB" sz="2000" dirty="0" smtClean="0">
                <a:solidFill>
                  <a:prstClr val="black"/>
                </a:solidFill>
              </a:rPr>
              <a:t>9 </a:t>
            </a:r>
            <a:r>
              <a:rPr lang="en-GB" sz="2000" dirty="0">
                <a:solidFill>
                  <a:prstClr val="black"/>
                </a:solidFill>
              </a:rPr>
              <a:t>– Instructions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n-GB" sz="2000" dirty="0">
              <a:solidFill>
                <a:prstClr val="black"/>
              </a:solidFill>
            </a:endParaRPr>
          </a:p>
          <a:p>
            <a:pPr algn="just" defTabSz="9144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GB" sz="2400" b="1" dirty="0">
                <a:solidFill>
                  <a:prstClr val="black"/>
                </a:solidFill>
              </a:rPr>
              <a:t>COME PREPARED!</a:t>
            </a:r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4" name="Picture 2" descr="Image result for kah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65" y="3284847"/>
            <a:ext cx="4168462" cy="13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912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Motivating your Team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07545" y="5921828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alt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kaho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0" y="2130739"/>
            <a:ext cx="8911391" cy="28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0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9512" y="450253"/>
            <a:ext cx="10515600" cy="9585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 smtClean="0"/>
              <a:t>Review: </a:t>
            </a:r>
            <a:r>
              <a:rPr lang="en-GB" sz="3600" dirty="0" smtClean="0"/>
              <a:t>Lecture  </a:t>
            </a:r>
            <a:endParaRPr lang="en-GB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76927" y="1485995"/>
            <a:ext cx="10515600" cy="43513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800" dirty="0" smtClean="0"/>
              <a:t>Outline the key theories highlighted in Unit </a:t>
            </a:r>
            <a:r>
              <a:rPr lang="en-GB" sz="2800" dirty="0" smtClean="0"/>
              <a:t>9’s Lecture</a:t>
            </a:r>
            <a:endParaRPr lang="en-GB" sz="2800" dirty="0" smtClean="0"/>
          </a:p>
          <a:p>
            <a:pPr marL="0" indent="0" algn="just">
              <a:buNone/>
            </a:pPr>
            <a:endParaRPr lang="en-GB" sz="2800" dirty="0" smtClean="0"/>
          </a:p>
          <a:p>
            <a:pPr algn="just"/>
            <a:r>
              <a:rPr lang="en-GB" sz="2800" dirty="0" smtClean="0"/>
              <a:t>Apply and discuss it’s relevance to today’s discussion or presentation based on the case study  ‘Motivational Theory in Practice at Tesco’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endParaRPr lang="en-GB" sz="2800" dirty="0" smtClean="0"/>
          </a:p>
          <a:p>
            <a:pPr marL="0" indent="0" algn="just">
              <a:buNone/>
            </a:pPr>
            <a:endParaRPr lang="en-GB" sz="2800" dirty="0" smtClean="0"/>
          </a:p>
          <a:p>
            <a:pPr algn="just"/>
            <a:r>
              <a:rPr lang="en-GB" sz="2800" dirty="0" smtClean="0"/>
              <a:t>Reflect your learning from this week’s flipped lecture to: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GB" sz="2800" dirty="0" smtClean="0"/>
              <a:t>      -  it’s relevance and limitation to your own country of origin</a:t>
            </a:r>
          </a:p>
          <a:p>
            <a:pPr marL="0" indent="0" algn="just">
              <a:buFont typeface="Wingdings" panose="05000000000000000000" pitchFamily="2" charset="2"/>
              <a:buNone/>
            </a:pPr>
            <a:r>
              <a:rPr lang="en-GB" sz="2800" dirty="0" smtClean="0"/>
              <a:t>      -  challenges today’s leaders experience in motivating a  	 	changing workforce </a:t>
            </a:r>
            <a:endParaRPr lang="en-GB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84346" y="193847"/>
            <a:ext cx="668809" cy="759668"/>
            <a:chOff x="7951304" y="1351722"/>
            <a:chExt cx="445273" cy="485030"/>
          </a:xfrm>
        </p:grpSpPr>
        <p:pic>
          <p:nvPicPr>
            <p:cNvPr id="5" name="Picture 4"/>
            <p:cNvPicPr/>
            <p:nvPr/>
          </p:nvPicPr>
          <p:blipFill rotWithShape="1">
            <a:blip r:embed="rId2"/>
            <a:srcRect l="42738" t="37017" r="51410" b="50321"/>
            <a:stretch/>
          </p:blipFill>
          <p:spPr bwMode="auto">
            <a:xfrm>
              <a:off x="7951304" y="1351722"/>
              <a:ext cx="445273" cy="485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34185" y="1494845"/>
              <a:ext cx="78241" cy="1669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04744" y="418488"/>
            <a:ext cx="54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15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200" y="1714179"/>
            <a:ext cx="559278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prstTxWarp prst="textNoShape">
              <a:avLst/>
            </a:prstTxWarp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sz="1800" b="1" dirty="0" smtClean="0"/>
              <a:t>Prioritise the key motivation practices in the case study:</a:t>
            </a:r>
          </a:p>
          <a:p>
            <a:r>
              <a:rPr lang="en-GB" sz="1800" dirty="0" smtClean="0"/>
              <a:t>Most important and least important and why?</a:t>
            </a:r>
          </a:p>
          <a:p>
            <a:pPr algn="just"/>
            <a:r>
              <a:rPr lang="en-GB" sz="1800" dirty="0" smtClean="0"/>
              <a:t>How do they reflect content and process theories of motivation?</a:t>
            </a:r>
          </a:p>
          <a:p>
            <a:r>
              <a:rPr lang="en-GB" sz="1800" dirty="0" smtClean="0"/>
              <a:t>How do they reflect your own motivators?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dirty="0" smtClean="0"/>
              <a:t> 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1800" b="1" dirty="0" smtClean="0"/>
              <a:t>Critically evaluate:</a:t>
            </a:r>
          </a:p>
          <a:p>
            <a:pPr algn="just"/>
            <a:r>
              <a:rPr lang="en-GB" sz="1800" dirty="0" smtClean="0"/>
              <a:t>To what extent do we see the different theories of motivation in the policies and practices of organisations?</a:t>
            </a:r>
          </a:p>
          <a:p>
            <a:pPr algn="just"/>
            <a:r>
              <a:rPr lang="en-GB" sz="1800" dirty="0" smtClean="0"/>
              <a:t>How applicable are these theories of motivation to our understanding of non-Anglo-American cultures and global organisations? </a:t>
            </a:r>
            <a:endParaRPr lang="en-GB" sz="1800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57200" y="27463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prstTxWarp prst="textNoShape">
              <a:avLst/>
            </a:prstTxWarp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 smtClean="0">
                <a:ea typeface="Arial" pitchFamily="-60" charset="0"/>
                <a:cs typeface="Arial" pitchFamily="-60" charset="0"/>
              </a:rPr>
              <a:t>Case Study:  Work Motivation </a:t>
            </a:r>
            <a:endParaRPr lang="en-US" sz="3600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4" name="Picture 6" descr="F:\Powerpoint\pe_uk\PE105-Mullins\Final_Files\GIF\ch07\C07NF004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AE5E4"/>
              </a:clrFrom>
              <a:clrTo>
                <a:srgbClr val="DAE5E4">
                  <a:alpha val="0"/>
                </a:srgbClr>
              </a:clrTo>
            </a:clrChange>
          </a:blip>
          <a:srcRect l="26489" t="3595" r="27868" b="15776"/>
          <a:stretch>
            <a:fillRect/>
          </a:stretch>
        </p:blipFill>
        <p:spPr bwMode="auto">
          <a:xfrm>
            <a:off x="8484087" y="1714179"/>
            <a:ext cx="2815390" cy="4185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09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Discussion: Some Key 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12" y="1292812"/>
            <a:ext cx="10515600" cy="4351339"/>
          </a:xfrm>
        </p:spPr>
        <p:txBody>
          <a:bodyPr>
            <a:noAutofit/>
          </a:bodyPr>
          <a:lstStyle/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18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Use   role of financial incentives as part of an organisation’s Reward strategy </a:t>
            </a: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18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Use of Performance Management frameworks in organisations </a:t>
            </a: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18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Value of intrinsic motivation in the design &amp; application of HR policies/procedures </a:t>
            </a: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18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Traditional origins of management and organisational theories </a:t>
            </a: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18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Impact of translation of key terms and meaning into other languages </a:t>
            </a: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18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Extent to which different cultures believe they have an external locus of control </a:t>
            </a: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18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Impact of ‘globalisation’ and ‘one best way’ organisational cultures </a:t>
            </a: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18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Challenges of ‘think global, act local’ in delivering global business strategies</a:t>
            </a: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18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Impact of the quality of implementation and ongoing delivery of policies and strategies by key organisational stakeholders</a:t>
            </a: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18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Employee impact of change on the formal &amp; psychological contractual expectations</a:t>
            </a:r>
          </a:p>
          <a:p>
            <a:pPr marL="0" lvl="0" indent="0" algn="just"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sz="18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How applicable are these theories of motivation to our understanding of non-Anglo-American cultures and global organisations?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574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Arial" pitchFamily="-60" charset="0"/>
                <a:cs typeface="Arial" pitchFamily="-60" charset="0"/>
              </a:rPr>
              <a:t>Discussion: The Psychological </a:t>
            </a:r>
            <a:r>
              <a:rPr lang="en-US" sz="3200" dirty="0" smtClean="0">
                <a:ea typeface="Arial" pitchFamily="-60" charset="0"/>
                <a:cs typeface="Arial" pitchFamily="-60" charset="0"/>
              </a:rPr>
              <a:t/>
            </a:r>
            <a:br>
              <a:rPr lang="en-US" sz="3200" dirty="0" smtClean="0">
                <a:ea typeface="Arial" pitchFamily="-60" charset="0"/>
                <a:cs typeface="Arial" pitchFamily="-60" charset="0"/>
              </a:rPr>
            </a:br>
            <a:r>
              <a:rPr lang="en-US" sz="3200" dirty="0" smtClean="0">
                <a:ea typeface="Arial" pitchFamily="-60" charset="0"/>
                <a:cs typeface="Arial" pitchFamily="-60" charset="0"/>
              </a:rPr>
              <a:t>Contract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6"/>
            <a:ext cx="5181600" cy="3506030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Implied series of mutual expectations and satisfaction of needs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Expectations of: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Rights and privileges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Duties and obligations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May change over time however consistently influences individual’s </a:t>
            </a:r>
            <a:r>
              <a:rPr lang="en-US" sz="2000" dirty="0" err="1">
                <a:solidFill>
                  <a:srgbClr val="000000"/>
                </a:solidFill>
              </a:rPr>
              <a:t>behaviour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Relates to the social responsibility of the manager or leader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0117" y="1825626"/>
            <a:ext cx="4797083" cy="3280946"/>
          </a:xfrm>
          <a:ln>
            <a:solidFill>
              <a:srgbClr val="C00000"/>
            </a:solidFill>
          </a:ln>
        </p:spPr>
        <p:txBody>
          <a:bodyPr/>
          <a:lstStyle/>
          <a:p>
            <a:pPr marL="0" lvl="0" indent="0">
              <a:buNone/>
            </a:pPr>
            <a:r>
              <a:rPr lang="en-US" dirty="0"/>
              <a:t>? </a:t>
            </a:r>
          </a:p>
          <a:p>
            <a:pPr lvl="0"/>
            <a:r>
              <a:rPr lang="en-US" dirty="0"/>
              <a:t>How do you identify the features of the psychological factors in an </a:t>
            </a:r>
            <a:r>
              <a:rPr lang="en-US" dirty="0" err="1"/>
              <a:t>organisation</a:t>
            </a:r>
            <a:r>
              <a:rPr lang="en-US" dirty="0"/>
              <a:t>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What impact does the psychological contract on how employees experience change?</a:t>
            </a:r>
          </a:p>
          <a:p>
            <a:endParaRPr lang="en-US" dirty="0"/>
          </a:p>
          <a:p>
            <a:endParaRPr lang="en-GB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42218159"/>
              </p:ext>
            </p:extLst>
          </p:nvPr>
        </p:nvGraphicFramePr>
        <p:xfrm>
          <a:off x="773722" y="5106572"/>
          <a:ext cx="3390314" cy="1791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29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621175" y="989422"/>
            <a:ext cx="5302155" cy="45243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400" dirty="0" smtClean="0">
              <a:solidFill>
                <a:schemeClr val="tx1"/>
              </a:solidFill>
            </a:endParaRPr>
          </a:p>
          <a:p>
            <a:pPr algn="l"/>
            <a:endParaRPr lang="en-GB" sz="2400" dirty="0">
              <a:solidFill>
                <a:schemeClr val="tx1"/>
              </a:solidFill>
            </a:endParaRPr>
          </a:p>
          <a:p>
            <a:pPr algn="l"/>
            <a:endParaRPr lang="en-GB" sz="2400" dirty="0" smtClean="0">
              <a:solidFill>
                <a:schemeClr val="tx1"/>
              </a:solidFill>
            </a:endParaRP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The Surprising Truth about what motivates us – Daniel Pink</a:t>
            </a:r>
          </a:p>
          <a:p>
            <a:endParaRPr lang="en-GB" sz="2400" dirty="0" smtClean="0"/>
          </a:p>
          <a:p>
            <a:endParaRPr lang="en-GB" sz="2400" dirty="0" smtClean="0">
              <a:solidFill>
                <a:schemeClr val="tx1"/>
              </a:solidFill>
              <a:hlinkClick r:id="rId2"/>
            </a:endParaRPr>
          </a:p>
          <a:p>
            <a:endParaRPr lang="en-GB" sz="2400" dirty="0">
              <a:solidFill>
                <a:schemeClr val="tx1"/>
              </a:solidFill>
              <a:hlinkClick r:id="rId2"/>
            </a:endParaRPr>
          </a:p>
          <a:p>
            <a:endParaRPr lang="en-GB" sz="2400" dirty="0" smtClean="0">
              <a:solidFill>
                <a:schemeClr val="tx1"/>
              </a:solidFill>
              <a:hlinkClick r:id="rId2"/>
            </a:endParaRPr>
          </a:p>
          <a:p>
            <a:r>
              <a:rPr lang="en-GB" sz="2400" dirty="0" smtClean="0">
                <a:solidFill>
                  <a:schemeClr val="tx1"/>
                </a:solidFill>
                <a:hlinkClick r:id="rId2"/>
              </a:rPr>
              <a:t>http://www.ted.com/talks/dan_pink_on_motivation?language=en</a:t>
            </a:r>
            <a:endParaRPr lang="en-GB" sz="2400" dirty="0" smtClean="0">
              <a:solidFill>
                <a:schemeClr val="tx1"/>
              </a:solidFill>
            </a:endParaRPr>
          </a:p>
          <a:p>
            <a:endParaRPr lang="en-GB" sz="24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184776" cy="973917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 smtClean="0"/>
              <a:t>Group Activity: Movie Time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997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936</Words>
  <Application>Microsoft Office PowerPoint</Application>
  <PresentationFormat>Widescreen</PresentationFormat>
  <Paragraphs>180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Wingdings</vt:lpstr>
      <vt:lpstr>1_Office Theme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Discussion: Some Key Themes</vt:lpstr>
      <vt:lpstr>Discussion: The Psychological  Contract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Preparation for week 10</vt:lpstr>
      <vt:lpstr>Preparation for week 10</vt:lpstr>
      <vt:lpstr>PowerPoint Presentation</vt:lpstr>
    </vt:vector>
  </TitlesOfParts>
  <Company>Coventry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Gratien David Pillai</dc:creator>
  <cp:lastModifiedBy>Gratien David Pillai</cp:lastModifiedBy>
  <cp:revision>14</cp:revision>
  <dcterms:created xsi:type="dcterms:W3CDTF">2017-07-21T11:50:45Z</dcterms:created>
  <dcterms:modified xsi:type="dcterms:W3CDTF">2019-03-24T23:14:32Z</dcterms:modified>
</cp:coreProperties>
</file>