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6" r:id="rId5"/>
    <p:sldId id="267" r:id="rId6"/>
    <p:sldId id="269" r:id="rId7"/>
    <p:sldId id="271" r:id="rId8"/>
    <p:sldId id="272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5C27-141C-4026-A82C-E0078B867E66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99E8-4C47-4AE1-8D82-E8ECFF4CD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68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5C27-141C-4026-A82C-E0078B867E66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99E8-4C47-4AE1-8D82-E8ECFF4CD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80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5C27-141C-4026-A82C-E0078B867E66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99E8-4C47-4AE1-8D82-E8ECFF4CD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45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5C27-141C-4026-A82C-E0078B867E66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99E8-4C47-4AE1-8D82-E8ECFF4CD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2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5C27-141C-4026-A82C-E0078B867E66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99E8-4C47-4AE1-8D82-E8ECFF4CD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175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5C27-141C-4026-A82C-E0078B867E66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99E8-4C47-4AE1-8D82-E8ECFF4CD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06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5C27-141C-4026-A82C-E0078B867E66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99E8-4C47-4AE1-8D82-E8ECFF4CD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611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5C27-141C-4026-A82C-E0078B867E66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99E8-4C47-4AE1-8D82-E8ECFF4CD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893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5C27-141C-4026-A82C-E0078B867E66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99E8-4C47-4AE1-8D82-E8ECFF4CD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24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5C27-141C-4026-A82C-E0078B867E66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99E8-4C47-4AE1-8D82-E8ECFF4CD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3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5C27-141C-4026-A82C-E0078B867E66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99E8-4C47-4AE1-8D82-E8ECFF4CD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36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25C27-141C-4026-A82C-E0078B867E66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899E8-4C47-4AE1-8D82-E8ECFF4CD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6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569728"/>
            <a:ext cx="12192000" cy="1288273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07545" y="5921828"/>
            <a:ext cx="8229600" cy="112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733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US" altLang="en-US" sz="3733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8: </a:t>
            </a:r>
            <a:r>
              <a:rPr lang="en-US" altLang="en-US" sz="3733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</a:t>
            </a:r>
            <a:endParaRPr lang="en-US" alt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092" y="455770"/>
            <a:ext cx="3737809" cy="65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3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569728"/>
            <a:ext cx="12192000" cy="1288273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07545" y="5921828"/>
            <a:ext cx="8229600" cy="112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733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 Workshop</a:t>
            </a:r>
            <a:endParaRPr lang="en-US" alt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092" y="455770"/>
            <a:ext cx="3737809" cy="65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569728"/>
            <a:ext cx="12192000" cy="1288273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07545" y="5921828"/>
            <a:ext cx="8229600" cy="112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733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 Time</a:t>
            </a:r>
            <a:endParaRPr lang="en-US" alt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092" y="455770"/>
            <a:ext cx="3737809" cy="65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1" y="132261"/>
            <a:ext cx="11771086" cy="662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91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37" y="182880"/>
            <a:ext cx="11518537" cy="647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96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6" y="117566"/>
            <a:ext cx="11665131" cy="653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14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264017" y="1248555"/>
            <a:ext cx="11309674" cy="45382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case study on Motivational theory in practice at Tesco and explore the following questions:</a:t>
            </a:r>
            <a:endParaRPr lang="en-GB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for you are the most important and least important practices used in this organisation and why?</a:t>
            </a:r>
          </a:p>
          <a:p>
            <a:pPr algn="just"/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these practices reflect content and process theories of motivation?</a:t>
            </a:r>
          </a:p>
          <a:p>
            <a:pPr algn="just"/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they reflect your own motivators?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64017" y="416306"/>
            <a:ext cx="8184776" cy="973917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Preparation for Next Week – week 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8013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9512" y="450253"/>
            <a:ext cx="10515600" cy="9585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Preparation for Next Week – week 9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559512" y="1970539"/>
            <a:ext cx="11105619" cy="50834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your own willingness and ability to: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- treat each person differently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- establish more than a transactional relationship with each individual, developing trust and friendship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- accept other people's individual needs and drives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- recognise the role of the manager/leader is to facilitate performance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- use trust as a key skill in managing the performance of your team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3 questions that you would like to discuss about Motivation in the workplace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GB" b="1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 smtClean="0">
              <a:solidFill>
                <a:srgbClr val="333333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4254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30722" y="604800"/>
            <a:ext cx="10515600" cy="9585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000" dirty="0" smtClean="0"/>
              <a:t>Preparation for Next Week</a:t>
            </a:r>
            <a:endParaRPr lang="en-GB" sz="3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94362" y="2218296"/>
            <a:ext cx="5820559" cy="3554124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>
              <a:lnSpc>
                <a:spcPct val="100000"/>
              </a:lnSpc>
              <a:spcBef>
                <a:spcPts val="0"/>
              </a:spcBef>
            </a:pPr>
            <a:r>
              <a:rPr lang="en-GB" sz="2000" b="1" dirty="0" smtClean="0">
                <a:solidFill>
                  <a:prstClr val="black"/>
                </a:solidFill>
              </a:rPr>
              <a:t>Attend</a:t>
            </a:r>
            <a:r>
              <a:rPr lang="en-GB" sz="2000" dirty="0" smtClean="0">
                <a:solidFill>
                  <a:prstClr val="black"/>
                </a:solidFill>
              </a:rPr>
              <a:t>  Unit 9’s Lecture</a:t>
            </a:r>
            <a:endParaRPr lang="en-GB" sz="2000" dirty="0" smtClean="0"/>
          </a:p>
          <a:p>
            <a:pPr algn="just"/>
            <a:r>
              <a:rPr lang="en-GB" sz="2000" b="1" dirty="0" smtClean="0"/>
              <a:t>Quiz Time: </a:t>
            </a:r>
            <a:r>
              <a:rPr lang="en-GB" sz="2000" dirty="0" smtClean="0"/>
              <a:t>Seminar Lecturer will allocate a group to come prepared to conduct a </a:t>
            </a:r>
            <a:r>
              <a:rPr lang="en-GB" sz="2000" dirty="0" smtClean="0"/>
              <a:t>revision </a:t>
            </a:r>
            <a:r>
              <a:rPr lang="en-GB" sz="2000" dirty="0" err="1" smtClean="0"/>
              <a:t>Kahoot</a:t>
            </a:r>
            <a:r>
              <a:rPr lang="en-GB" sz="2000" dirty="0" smtClean="0"/>
              <a:t> </a:t>
            </a:r>
            <a:r>
              <a:rPr lang="en-GB" sz="2000" dirty="0" smtClean="0"/>
              <a:t>quiz based on </a:t>
            </a:r>
            <a:r>
              <a:rPr lang="en-GB" sz="2000" dirty="0" smtClean="0"/>
              <a:t>Unit 1 </a:t>
            </a:r>
            <a:r>
              <a:rPr lang="en-GB" sz="2000" dirty="0" err="1" smtClean="0"/>
              <a:t>tp</a:t>
            </a:r>
            <a:r>
              <a:rPr lang="en-GB" sz="2000" dirty="0" smtClean="0"/>
              <a:t> </a:t>
            </a:r>
            <a:r>
              <a:rPr lang="en-GB" sz="2000" dirty="0" smtClean="0"/>
              <a:t>7’s </a:t>
            </a:r>
            <a:r>
              <a:rPr lang="en-GB" sz="2000" dirty="0" smtClean="0"/>
              <a:t>Lecture</a:t>
            </a:r>
            <a:r>
              <a:rPr lang="en-GB" sz="2000" b="1" dirty="0" smtClean="0"/>
              <a:t> </a:t>
            </a:r>
            <a:r>
              <a:rPr lang="en-GB" sz="2000" i="1" dirty="0" smtClean="0"/>
              <a:t>(a minimum of 10 questions)</a:t>
            </a:r>
          </a:p>
          <a:p>
            <a:pPr algn="just"/>
            <a:r>
              <a:rPr lang="en-GB" sz="2000" dirty="0" smtClean="0"/>
              <a:t>Read the prescribed readings. You will find this information under Unit 9’s – Instructions</a:t>
            </a:r>
          </a:p>
          <a:p>
            <a:pPr marL="0" indent="0" algn="just">
              <a:buNone/>
            </a:pPr>
            <a:endParaRPr lang="en-GB" sz="2000" dirty="0" smtClean="0"/>
          </a:p>
          <a:p>
            <a:pPr algn="just"/>
            <a:r>
              <a:rPr lang="en-GB" sz="3300" b="1" dirty="0" smtClean="0"/>
              <a:t>COME PREPARED!</a:t>
            </a:r>
          </a:p>
          <a:p>
            <a:endParaRPr lang="en-GB" sz="2000" dirty="0" smtClean="0"/>
          </a:p>
        </p:txBody>
      </p:sp>
      <p:pic>
        <p:nvPicPr>
          <p:cNvPr id="5" name="Picture 2" descr="Image result for kaho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895" y="2666661"/>
            <a:ext cx="4168462" cy="13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59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152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Coventry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Gratien David Pillai</dc:creator>
  <cp:lastModifiedBy>Gratien David Pillai</cp:lastModifiedBy>
  <cp:revision>3</cp:revision>
  <dcterms:created xsi:type="dcterms:W3CDTF">2019-03-11T11:20:36Z</dcterms:created>
  <dcterms:modified xsi:type="dcterms:W3CDTF">2019-03-11T11:47:39Z</dcterms:modified>
</cp:coreProperties>
</file>