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7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7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1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4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managing-as-a-coach/lecture/ae6Ic/why-do-we-need-managers" TargetMode="External"/><Relationship Id="rId2" Type="http://schemas.openxmlformats.org/officeDocument/2006/relationships/hyperlink" Target="http://www.huffingtonpost.com/jacob-morgan/do-we-need-managers_b_687684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mu.edu/teaching/solveproblem/strat-dontparticipate/groundrules.pdf" TargetMode="External"/><Relationship Id="rId4" Type="http://schemas.openxmlformats.org/officeDocument/2006/relationships/hyperlink" Target="https://hbr.org/2011/12/first-lets-fire-all-the-manage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6: Seminar Preparation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2240924"/>
            <a:ext cx="7469747" cy="4274067"/>
            <a:chOff x="1881963" y="705008"/>
            <a:chExt cx="3494209" cy="19927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123" t="58584" r="81985" b="14056"/>
            <a:stretch/>
          </p:blipFill>
          <p:spPr>
            <a:xfrm>
              <a:off x="3592948" y="705008"/>
              <a:ext cx="1783224" cy="19658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635" t="19970" r="82151" b="52889"/>
            <a:stretch/>
          </p:blipFill>
          <p:spPr>
            <a:xfrm>
              <a:off x="1881963" y="712380"/>
              <a:ext cx="1733107" cy="198539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3" y="359547"/>
            <a:ext cx="1162050" cy="907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727" y="318518"/>
            <a:ext cx="654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for week 6-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prstClr val="black"/>
                </a:solidFill>
                <a:ea typeface="ＭＳ Ｐゴシック"/>
              </a:rPr>
              <a:t>Preparation for Week 6: </a:t>
            </a:r>
            <a:r>
              <a:rPr lang="en-GB" sz="3600" dirty="0" smtClean="0">
                <a:solidFill>
                  <a:prstClr val="black"/>
                </a:solidFill>
                <a:ea typeface="ＭＳ Ｐゴシック"/>
              </a:rPr>
              <a:t>Debate</a:t>
            </a:r>
            <a:r>
              <a:rPr lang="en-GB" sz="2700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GB" sz="3600" b="0" dirty="0">
                <a:solidFill>
                  <a:prstClr val="black"/>
                </a:solidFill>
                <a:ea typeface="ＭＳ Ｐゴシック"/>
              </a:rPr>
              <a:t/>
            </a:r>
            <a:br>
              <a:rPr lang="en-GB" sz="3600" b="0" dirty="0">
                <a:solidFill>
                  <a:prstClr val="black"/>
                </a:solidFill>
                <a:ea typeface="ＭＳ Ｐゴシック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12" y="1721050"/>
            <a:ext cx="10515600" cy="4351339"/>
          </a:xfrm>
        </p:spPr>
        <p:txBody>
          <a:bodyPr/>
          <a:lstStyle/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GB" sz="4000" dirty="0">
                <a:solidFill>
                  <a:srgbClr val="FF0000"/>
                </a:solidFill>
                <a:ea typeface="ＭＳ Ｐゴシック"/>
              </a:rPr>
              <a:t>Do companies really need managers? </a:t>
            </a:r>
            <a:endParaRPr lang="en-GB" sz="4000" dirty="0" smtClean="0">
              <a:solidFill>
                <a:srgbClr val="FF0000"/>
              </a:solidFill>
              <a:ea typeface="ＭＳ Ｐゴシック"/>
            </a:endParaRPr>
          </a:p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GB" sz="4000" dirty="0" smtClean="0">
                <a:solidFill>
                  <a:srgbClr val="FF0000"/>
                </a:solidFill>
                <a:ea typeface="ＭＳ Ｐゴシック"/>
              </a:rPr>
              <a:t>Yes </a:t>
            </a:r>
            <a:r>
              <a:rPr lang="en-GB" sz="4000" dirty="0">
                <a:solidFill>
                  <a:srgbClr val="FF0000"/>
                </a:solidFill>
                <a:ea typeface="ＭＳ Ｐゴシック"/>
              </a:rPr>
              <a:t>or NO?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There will be classroom </a:t>
            </a:r>
            <a:r>
              <a:rPr lang="en-GB" sz="2400" dirty="0" smtClean="0">
                <a:solidFill>
                  <a:prstClr val="black"/>
                </a:solidFill>
                <a:ea typeface="ＭＳ Ｐゴシック"/>
              </a:rPr>
              <a:t>debate </a:t>
            </a: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for which we need 3 groups.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Group A will discuss why we DO need managers. (YES)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Group B will discuss why we DON’T need managers. (NO)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Group C: all week 6 team leaders chairing the discussion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94" y="2720001"/>
            <a:ext cx="1162050" cy="9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692"/>
            <a:ext cx="10515600" cy="95858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prstClr val="black"/>
                </a:solidFill>
                <a:ea typeface="ＭＳ Ｐゴシック"/>
              </a:rPr>
              <a:t>Preparation for Week 6: </a:t>
            </a:r>
            <a:r>
              <a:rPr lang="en-GB" sz="2800" dirty="0" smtClean="0">
                <a:solidFill>
                  <a:prstClr val="black"/>
                </a:solidFill>
                <a:ea typeface="ＭＳ Ｐゴシック"/>
              </a:rPr>
              <a:t>Debate – </a:t>
            </a:r>
            <a:br>
              <a:rPr lang="en-GB" sz="2800" dirty="0" smtClean="0">
                <a:solidFill>
                  <a:prstClr val="black"/>
                </a:solidFill>
                <a:ea typeface="ＭＳ Ｐゴシック"/>
              </a:rPr>
            </a:br>
            <a:r>
              <a:rPr lang="en-GB" sz="2800" dirty="0" smtClean="0">
                <a:solidFill>
                  <a:prstClr val="black"/>
                </a:solidFill>
                <a:ea typeface="ＭＳ Ｐゴシック"/>
              </a:rPr>
              <a:t>Extra Reading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70896"/>
              </p:ext>
            </p:extLst>
          </p:nvPr>
        </p:nvGraphicFramePr>
        <p:xfrm>
          <a:off x="457200" y="1367275"/>
          <a:ext cx="11404242" cy="5368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42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A (YES):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argue that companies DO need managers.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read/watch and prepare: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u="sng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http://www.huffingtonpost.com/jacob-morgan/do-we-need-managers_b_6876846.html</a:t>
                      </a:r>
                      <a:endParaRPr lang="en-GB" sz="2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u="sng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https://www.coursera.org/learn/managing-as-a-coach/lecture/ae6Ic/why-do-we-need-managers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7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B (NO):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argue that companies DON’T need managers.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read and prepare: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https://hbr.org/2011/12/first-lets-fire-all-the-managers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4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C (Team leaders):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run the discussion, prepare a set of ground rules and determine the winner of the debate.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read and prepare: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http://www.cmu.edu/teaching/solveproblem/strat-dontparticipate/groundrules.pdf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27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solidFill>
                  <a:prstClr val="black"/>
                </a:solidFill>
                <a:ea typeface="+mn-ea"/>
              </a:rPr>
              <a:t>Preparation for </a:t>
            </a:r>
            <a:r>
              <a:rPr lang="en-GB" sz="3600" dirty="0" smtClean="0">
                <a:solidFill>
                  <a:prstClr val="black"/>
                </a:solidFill>
                <a:ea typeface="+mn-ea"/>
              </a:rPr>
              <a:t>week </a:t>
            </a:r>
            <a:r>
              <a:rPr lang="en-GB" sz="3600" dirty="0">
                <a:solidFill>
                  <a:prstClr val="black"/>
                </a:solidFill>
                <a:ea typeface="+mn-ea"/>
              </a:rPr>
              <a:t>6</a:t>
            </a:r>
            <a:br>
              <a:rPr lang="en-GB" sz="3600" dirty="0">
                <a:solidFill>
                  <a:prstClr val="black"/>
                </a:solidFill>
                <a:ea typeface="+mn-ea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9958" y="1859482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400" b="1" dirty="0" smtClean="0">
                <a:solidFill>
                  <a:prstClr val="black"/>
                </a:solidFill>
              </a:rPr>
              <a:t>Attend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week 6’s </a:t>
            </a:r>
            <a:r>
              <a:rPr lang="en-GB" sz="2400" dirty="0" smtClean="0">
                <a:solidFill>
                  <a:prstClr val="black"/>
                </a:solidFill>
              </a:rPr>
              <a:t>Lecture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sz="2400" dirty="0" smtClean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400" b="1" dirty="0" smtClean="0">
                <a:solidFill>
                  <a:prstClr val="black"/>
                </a:solidFill>
              </a:rPr>
              <a:t>Quiz Time: </a:t>
            </a:r>
            <a:r>
              <a:rPr lang="en-GB" sz="2400" dirty="0" smtClean="0">
                <a:solidFill>
                  <a:prstClr val="black"/>
                </a:solidFill>
              </a:rPr>
              <a:t>Seminar Lecturer will allocate a group to come prepared to conduct a </a:t>
            </a:r>
            <a:r>
              <a:rPr lang="en-GB" sz="2400" dirty="0" err="1" smtClean="0">
                <a:solidFill>
                  <a:prstClr val="black"/>
                </a:solidFill>
              </a:rPr>
              <a:t>Kahoot</a:t>
            </a:r>
            <a:r>
              <a:rPr lang="en-GB" sz="2400" dirty="0" smtClean="0">
                <a:solidFill>
                  <a:prstClr val="black"/>
                </a:solidFill>
              </a:rPr>
              <a:t> quiz based on Unit </a:t>
            </a:r>
            <a:r>
              <a:rPr lang="en-GB" sz="2400" dirty="0" smtClean="0">
                <a:solidFill>
                  <a:prstClr val="black"/>
                </a:solidFill>
              </a:rPr>
              <a:t>5’s Lecture </a:t>
            </a:r>
            <a:r>
              <a:rPr lang="en-GB" sz="2400" dirty="0" smtClean="0">
                <a:solidFill>
                  <a:prstClr val="black"/>
                </a:solidFill>
              </a:rPr>
              <a:t>on </a:t>
            </a:r>
            <a:r>
              <a:rPr lang="en-GB" sz="2400" dirty="0" smtClean="0">
                <a:solidFill>
                  <a:prstClr val="black"/>
                </a:solidFill>
              </a:rPr>
              <a:t>“</a:t>
            </a:r>
            <a:r>
              <a:rPr lang="en-GB" sz="2400" b="1" dirty="0" smtClean="0">
                <a:solidFill>
                  <a:prstClr val="black"/>
                </a:solidFill>
              </a:rPr>
              <a:t>Managing and </a:t>
            </a:r>
            <a:r>
              <a:rPr lang="en-GB" sz="2400" b="1" smtClean="0">
                <a:solidFill>
                  <a:prstClr val="black"/>
                </a:solidFill>
              </a:rPr>
              <a:t>Leading Teams</a:t>
            </a:r>
            <a:r>
              <a:rPr lang="en-GB" sz="2400" b="1" smtClean="0">
                <a:solidFill>
                  <a:prstClr val="black"/>
                </a:solidFill>
              </a:rPr>
              <a:t>” </a:t>
            </a:r>
            <a:r>
              <a:rPr lang="en-GB" sz="2400" i="1" dirty="0" smtClean="0">
                <a:solidFill>
                  <a:prstClr val="black"/>
                </a:solidFill>
              </a:rPr>
              <a:t>(a minimum of 10 questions)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4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400" dirty="0" smtClean="0"/>
          </a:p>
          <a:p>
            <a:r>
              <a:rPr lang="en-GB" sz="2400" b="1" dirty="0" smtClean="0"/>
              <a:t>COME PREPARED!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400" dirty="0"/>
          </a:p>
        </p:txBody>
      </p:sp>
      <p:pic>
        <p:nvPicPr>
          <p:cNvPr id="7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96" y="4241213"/>
            <a:ext cx="4168462" cy="13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208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207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1_Office Theme</vt:lpstr>
      <vt:lpstr>PowerPoint Presentation</vt:lpstr>
      <vt:lpstr>PowerPoint Presentation</vt:lpstr>
      <vt:lpstr>Preparation for Week 6: Debate  </vt:lpstr>
      <vt:lpstr>Preparation for Week 6: Debate –  Extra Reading</vt:lpstr>
      <vt:lpstr>Preparation for week 6 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3</cp:revision>
  <dcterms:created xsi:type="dcterms:W3CDTF">2018-02-23T13:47:37Z</dcterms:created>
  <dcterms:modified xsi:type="dcterms:W3CDTF">2019-02-17T21:40:35Z</dcterms:modified>
</cp:coreProperties>
</file>