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sldIdLst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9" r:id="rId18"/>
    <p:sldId id="28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CBF2F-F483-4CCB-84E8-C5E50D64ED6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4AEACD-B2A0-4AC8-9E37-F246E4DA36CA}">
      <dgm:prSet phldrT="[Text]" custT="1"/>
      <dgm:spPr/>
      <dgm:t>
        <a:bodyPr/>
        <a:lstStyle/>
        <a:p>
          <a:r>
            <a:rPr lang="en-GB" sz="1800" b="0" dirty="0" smtClean="0"/>
            <a:t>Specific</a:t>
          </a:r>
          <a:endParaRPr lang="en-GB" sz="1800" b="0" dirty="0"/>
        </a:p>
      </dgm:t>
    </dgm:pt>
    <dgm:pt modelId="{6938D566-BBB4-4B20-A912-94C1082F445C}" type="parTrans" cxnId="{987DC56B-2D3F-4681-9264-28202655CAA3}">
      <dgm:prSet/>
      <dgm:spPr/>
      <dgm:t>
        <a:bodyPr/>
        <a:lstStyle/>
        <a:p>
          <a:endParaRPr lang="en-GB"/>
        </a:p>
      </dgm:t>
    </dgm:pt>
    <dgm:pt modelId="{503861E0-B2CC-4D7F-B2F2-E5A1983D55A1}" type="sibTrans" cxnId="{987DC56B-2D3F-4681-9264-28202655CAA3}">
      <dgm:prSet/>
      <dgm:spPr/>
      <dgm:t>
        <a:bodyPr/>
        <a:lstStyle/>
        <a:p>
          <a:endParaRPr lang="en-GB"/>
        </a:p>
      </dgm:t>
    </dgm:pt>
    <dgm:pt modelId="{F425F3E9-A0F4-4D5D-9845-7E43414CF1A3}">
      <dgm:prSet phldrT="[Text]" custT="1"/>
      <dgm:spPr/>
      <dgm:t>
        <a:bodyPr/>
        <a:lstStyle/>
        <a:p>
          <a:r>
            <a:rPr lang="en-GB" sz="1800" dirty="0" smtClean="0"/>
            <a:t>Behaviour</a:t>
          </a:r>
          <a:endParaRPr lang="en-GB" sz="1800" dirty="0"/>
        </a:p>
      </dgm:t>
    </dgm:pt>
    <dgm:pt modelId="{0CFE40B7-63B3-4E0C-BAAF-C1757C24C82B}" type="parTrans" cxnId="{E9A327A8-D8A8-4158-AA55-1899CDB0A0CC}">
      <dgm:prSet/>
      <dgm:spPr/>
      <dgm:t>
        <a:bodyPr/>
        <a:lstStyle/>
        <a:p>
          <a:endParaRPr lang="en-GB"/>
        </a:p>
      </dgm:t>
    </dgm:pt>
    <dgm:pt modelId="{C3E15F82-E6CB-47EB-86FE-ADA1DB806369}" type="sibTrans" cxnId="{E9A327A8-D8A8-4158-AA55-1899CDB0A0CC}">
      <dgm:prSet/>
      <dgm:spPr/>
      <dgm:t>
        <a:bodyPr/>
        <a:lstStyle/>
        <a:p>
          <a:endParaRPr lang="en-GB"/>
        </a:p>
      </dgm:t>
    </dgm:pt>
    <dgm:pt modelId="{351E8603-7044-4D27-B067-B1EB21AA3560}">
      <dgm:prSet phldrT="[Text]"/>
      <dgm:spPr/>
      <dgm:t>
        <a:bodyPr/>
        <a:lstStyle/>
        <a:p>
          <a:r>
            <a:rPr lang="en-GB" dirty="0" smtClean="0"/>
            <a:t>Describe what they did</a:t>
          </a:r>
          <a:endParaRPr lang="en-GB" dirty="0"/>
        </a:p>
      </dgm:t>
    </dgm:pt>
    <dgm:pt modelId="{1F517E28-B85D-426F-B6C6-1F413D19C16F}" type="parTrans" cxnId="{A3345E95-A5D4-4DF5-BBFC-4B70FC483C1D}">
      <dgm:prSet/>
      <dgm:spPr/>
      <dgm:t>
        <a:bodyPr/>
        <a:lstStyle/>
        <a:p>
          <a:endParaRPr lang="en-GB"/>
        </a:p>
      </dgm:t>
    </dgm:pt>
    <dgm:pt modelId="{A3F043F9-2F51-4544-A4C4-85A3BABD8F83}" type="sibTrans" cxnId="{A3345E95-A5D4-4DF5-BBFC-4B70FC483C1D}">
      <dgm:prSet/>
      <dgm:spPr/>
      <dgm:t>
        <a:bodyPr/>
        <a:lstStyle/>
        <a:p>
          <a:endParaRPr lang="en-GB"/>
        </a:p>
      </dgm:t>
    </dgm:pt>
    <dgm:pt modelId="{251A442E-DC8A-4DDD-BC0B-D58A2C46A56D}">
      <dgm:prSet phldrT="[Text]" custT="1"/>
      <dgm:spPr/>
      <dgm:t>
        <a:bodyPr/>
        <a:lstStyle/>
        <a:p>
          <a:r>
            <a:rPr lang="en-GB" sz="1800" dirty="0" smtClean="0"/>
            <a:t>Impact</a:t>
          </a:r>
          <a:endParaRPr lang="en-GB" sz="1800" dirty="0"/>
        </a:p>
      </dgm:t>
    </dgm:pt>
    <dgm:pt modelId="{3162B534-D985-4065-B0F6-A7CAA57D40BA}" type="parTrans" cxnId="{3363C990-1E5F-45F4-8C95-9B3F38EBE0CF}">
      <dgm:prSet/>
      <dgm:spPr/>
      <dgm:t>
        <a:bodyPr/>
        <a:lstStyle/>
        <a:p>
          <a:endParaRPr lang="en-GB"/>
        </a:p>
      </dgm:t>
    </dgm:pt>
    <dgm:pt modelId="{0006ACC1-E5C4-485B-A449-53E218EA8855}" type="sibTrans" cxnId="{3363C990-1E5F-45F4-8C95-9B3F38EBE0CF}">
      <dgm:prSet/>
      <dgm:spPr/>
      <dgm:t>
        <a:bodyPr/>
        <a:lstStyle/>
        <a:p>
          <a:endParaRPr lang="en-GB"/>
        </a:p>
      </dgm:t>
    </dgm:pt>
    <dgm:pt modelId="{1F61AF2E-2A0B-4258-9CC1-237AB451C081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Describe the effect</a:t>
          </a:r>
          <a:endParaRPr lang="en-GB" dirty="0"/>
        </a:p>
      </dgm:t>
    </dgm:pt>
    <dgm:pt modelId="{12101CE6-155C-4767-B630-12688969DB78}" type="parTrans" cxnId="{FF7503B3-700C-4347-82FC-126BFB761389}">
      <dgm:prSet/>
      <dgm:spPr/>
      <dgm:t>
        <a:bodyPr/>
        <a:lstStyle/>
        <a:p>
          <a:endParaRPr lang="en-GB"/>
        </a:p>
      </dgm:t>
    </dgm:pt>
    <dgm:pt modelId="{81536F9B-7F6A-421E-B67A-CBE828E71AB3}" type="sibTrans" cxnId="{FF7503B3-700C-4347-82FC-126BFB761389}">
      <dgm:prSet/>
      <dgm:spPr/>
      <dgm:t>
        <a:bodyPr/>
        <a:lstStyle/>
        <a:p>
          <a:endParaRPr lang="en-GB"/>
        </a:p>
      </dgm:t>
    </dgm:pt>
    <dgm:pt modelId="{1AB0065E-9343-4D6E-B562-6E808542D2B1}">
      <dgm:prSet phldrT="[Text]" custT="1"/>
      <dgm:spPr/>
      <dgm:t>
        <a:bodyPr/>
        <a:lstStyle/>
        <a:p>
          <a:r>
            <a:rPr lang="en-GB" sz="1800" dirty="0" smtClean="0"/>
            <a:t>Future</a:t>
          </a:r>
          <a:endParaRPr lang="en-GB" sz="1800" dirty="0"/>
        </a:p>
      </dgm:t>
    </dgm:pt>
    <dgm:pt modelId="{4D93C904-4A22-433B-8886-809058C4DCF8}" type="parTrans" cxnId="{89DF29CB-2B94-4AAB-83E3-42EE8557C415}">
      <dgm:prSet/>
      <dgm:spPr/>
      <dgm:t>
        <a:bodyPr/>
        <a:lstStyle/>
        <a:p>
          <a:endParaRPr lang="en-GB"/>
        </a:p>
      </dgm:t>
    </dgm:pt>
    <dgm:pt modelId="{F68C6F8F-22B4-4480-959C-2E393B0F9F49}" type="sibTrans" cxnId="{89DF29CB-2B94-4AAB-83E3-42EE8557C415}">
      <dgm:prSet/>
      <dgm:spPr/>
      <dgm:t>
        <a:bodyPr/>
        <a:lstStyle/>
        <a:p>
          <a:endParaRPr lang="en-GB"/>
        </a:p>
      </dgm:t>
    </dgm:pt>
    <dgm:pt modelId="{88477603-5A68-40FD-8275-FDD3BBF5417A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Suggest alternative behaviour</a:t>
          </a:r>
          <a:endParaRPr lang="en-GB" dirty="0"/>
        </a:p>
      </dgm:t>
    </dgm:pt>
    <dgm:pt modelId="{665C0409-E069-4765-A36D-D8CAA1B3DA89}" type="parTrans" cxnId="{992DEC43-9268-4A36-A15F-2FCF3DCF876F}">
      <dgm:prSet/>
      <dgm:spPr/>
      <dgm:t>
        <a:bodyPr/>
        <a:lstStyle/>
        <a:p>
          <a:endParaRPr lang="en-GB"/>
        </a:p>
      </dgm:t>
    </dgm:pt>
    <dgm:pt modelId="{55EF1F84-0607-4B14-8F09-5CA9BBAD236F}" type="sibTrans" cxnId="{992DEC43-9268-4A36-A15F-2FCF3DCF876F}">
      <dgm:prSet/>
      <dgm:spPr/>
      <dgm:t>
        <a:bodyPr/>
        <a:lstStyle/>
        <a:p>
          <a:endParaRPr lang="en-GB"/>
        </a:p>
      </dgm:t>
    </dgm:pt>
    <dgm:pt modelId="{125F85C7-FB3C-4A80-AD80-066B7FBDBD57}">
      <dgm:prSet phldrT="[Text]"/>
      <dgm:spPr/>
      <dgm:t>
        <a:bodyPr/>
        <a:lstStyle/>
        <a:p>
          <a:r>
            <a:rPr lang="en-GB" dirty="0" smtClean="0"/>
            <a:t>Use an example</a:t>
          </a:r>
          <a:endParaRPr lang="en-GB" dirty="0"/>
        </a:p>
      </dgm:t>
    </dgm:pt>
    <dgm:pt modelId="{3F541B19-9886-4929-ADDD-8A4754655867}" type="parTrans" cxnId="{8DC6B9CE-8D08-40E4-9458-2A70D65F86DC}">
      <dgm:prSet/>
      <dgm:spPr/>
      <dgm:t>
        <a:bodyPr/>
        <a:lstStyle/>
        <a:p>
          <a:endParaRPr lang="en-GB"/>
        </a:p>
      </dgm:t>
    </dgm:pt>
    <dgm:pt modelId="{64E6A363-86A4-4EDD-BB4C-3525689A4ACC}" type="sibTrans" cxnId="{8DC6B9CE-8D08-40E4-9458-2A70D65F86DC}">
      <dgm:prSet/>
      <dgm:spPr/>
      <dgm:t>
        <a:bodyPr/>
        <a:lstStyle/>
        <a:p>
          <a:endParaRPr lang="en-GB"/>
        </a:p>
      </dgm:t>
    </dgm:pt>
    <dgm:pt modelId="{F24B6201-633C-420A-92B1-6E4D84AF621F}">
      <dgm:prSet phldrT="[Text]" custT="1"/>
      <dgm:spPr/>
      <dgm:t>
        <a:bodyPr/>
        <a:lstStyle/>
        <a:p>
          <a:r>
            <a:rPr lang="en-GB" sz="1600" dirty="0" smtClean="0"/>
            <a:t>Use an example</a:t>
          </a:r>
          <a:endParaRPr lang="en-GB" sz="1600" dirty="0"/>
        </a:p>
      </dgm:t>
    </dgm:pt>
    <dgm:pt modelId="{52138F69-8129-48B2-9A56-0680AFE442FC}" type="parTrans" cxnId="{BCB7F704-AAD7-43DE-AC3B-3C27AAB8E457}">
      <dgm:prSet/>
      <dgm:spPr/>
      <dgm:t>
        <a:bodyPr/>
        <a:lstStyle/>
        <a:p>
          <a:endParaRPr lang="en-GB"/>
        </a:p>
      </dgm:t>
    </dgm:pt>
    <dgm:pt modelId="{DBBDC7BD-91C0-4C23-8BFB-682B8F8D64F2}" type="sibTrans" cxnId="{BCB7F704-AAD7-43DE-AC3B-3C27AAB8E457}">
      <dgm:prSet/>
      <dgm:spPr/>
      <dgm:t>
        <a:bodyPr/>
        <a:lstStyle/>
        <a:p>
          <a:endParaRPr lang="en-GB"/>
        </a:p>
      </dgm:t>
    </dgm:pt>
    <dgm:pt modelId="{E8C845BB-1584-426F-9A55-7BD58EFC9D71}">
      <dgm:prSet phldrT="[Text]"/>
      <dgm:spPr/>
      <dgm:t>
        <a:bodyPr/>
        <a:lstStyle/>
        <a:p>
          <a:r>
            <a:rPr lang="en-GB" dirty="0" smtClean="0"/>
            <a:t>Use their exact words or actions</a:t>
          </a:r>
          <a:endParaRPr lang="en-GB" dirty="0"/>
        </a:p>
      </dgm:t>
    </dgm:pt>
    <dgm:pt modelId="{2C228C51-82CE-47E8-BFE5-B4BCC6A960AE}" type="parTrans" cxnId="{261DCA8E-BCF2-496F-8CE1-2243BC58AFDC}">
      <dgm:prSet/>
      <dgm:spPr/>
      <dgm:t>
        <a:bodyPr/>
        <a:lstStyle/>
        <a:p>
          <a:endParaRPr lang="en-GB"/>
        </a:p>
      </dgm:t>
    </dgm:pt>
    <dgm:pt modelId="{FD521FEB-D2E3-49C8-ABDA-E3CD6196EFBA}" type="sibTrans" cxnId="{261DCA8E-BCF2-496F-8CE1-2243BC58AFDC}">
      <dgm:prSet/>
      <dgm:spPr/>
      <dgm:t>
        <a:bodyPr/>
        <a:lstStyle/>
        <a:p>
          <a:endParaRPr lang="en-GB"/>
        </a:p>
      </dgm:t>
    </dgm:pt>
    <dgm:pt modelId="{D7D15E3F-9D45-41C4-880C-2632BDC83C46}">
      <dgm:prSet phldrT="[Text]"/>
      <dgm:spPr/>
      <dgm:t>
        <a:bodyPr/>
        <a:lstStyle/>
        <a:p>
          <a:r>
            <a:rPr lang="en-GB" dirty="0" smtClean="0"/>
            <a:t>Be honest</a:t>
          </a:r>
          <a:endParaRPr lang="en-GB" dirty="0"/>
        </a:p>
      </dgm:t>
    </dgm:pt>
    <dgm:pt modelId="{0D970545-D02F-4824-A561-C90480A54AE3}" type="parTrans" cxnId="{3F22425E-1DFC-4C3C-AF5B-31AF3BAE3134}">
      <dgm:prSet/>
      <dgm:spPr/>
      <dgm:t>
        <a:bodyPr/>
        <a:lstStyle/>
        <a:p>
          <a:endParaRPr lang="en-GB"/>
        </a:p>
      </dgm:t>
    </dgm:pt>
    <dgm:pt modelId="{09A47830-E18E-4699-A60D-3C3A7C941A2E}" type="sibTrans" cxnId="{3F22425E-1DFC-4C3C-AF5B-31AF3BAE3134}">
      <dgm:prSet/>
      <dgm:spPr/>
      <dgm:t>
        <a:bodyPr/>
        <a:lstStyle/>
        <a:p>
          <a:endParaRPr lang="en-GB"/>
        </a:p>
      </dgm:t>
    </dgm:pt>
    <dgm:pt modelId="{D17E5248-734B-4B43-9D11-197826A9A3A5}">
      <dgm:prSet phldrT="[Text]" custT="1"/>
      <dgm:spPr/>
      <dgm:t>
        <a:bodyPr/>
        <a:lstStyle/>
        <a:p>
          <a:endParaRPr lang="en-GB" sz="1600" dirty="0"/>
        </a:p>
      </dgm:t>
    </dgm:pt>
    <dgm:pt modelId="{AE18AAF4-AFEB-41FB-B352-151D98C75B4A}" type="parTrans" cxnId="{3F5AB1A9-003C-4315-97EB-39DD73DF4873}">
      <dgm:prSet/>
      <dgm:spPr/>
      <dgm:t>
        <a:bodyPr/>
        <a:lstStyle/>
        <a:p>
          <a:endParaRPr lang="en-GB"/>
        </a:p>
      </dgm:t>
    </dgm:pt>
    <dgm:pt modelId="{D1C4D134-DC07-4E26-9E94-8E625561739D}" type="sibTrans" cxnId="{3F5AB1A9-003C-4315-97EB-39DD73DF4873}">
      <dgm:prSet/>
      <dgm:spPr/>
      <dgm:t>
        <a:bodyPr/>
        <a:lstStyle/>
        <a:p>
          <a:endParaRPr lang="en-GB"/>
        </a:p>
      </dgm:t>
    </dgm:pt>
    <dgm:pt modelId="{3FF26646-1F4F-4A8B-A974-05190E5ED240}">
      <dgm:prSet phldrT="[Text]" custT="1"/>
      <dgm:spPr/>
      <dgm:t>
        <a:bodyPr/>
        <a:lstStyle/>
        <a:p>
          <a:r>
            <a:rPr lang="en-GB" sz="1600" dirty="0" smtClean="0"/>
            <a:t>Describe the situation</a:t>
          </a:r>
          <a:endParaRPr lang="en-GB" sz="1600" dirty="0"/>
        </a:p>
      </dgm:t>
    </dgm:pt>
    <dgm:pt modelId="{C329F06A-B11E-46BB-B7C8-003E3F11FE93}" type="parTrans" cxnId="{A6F7DBB9-FA82-4628-A6DB-20DFC3FC0F0F}">
      <dgm:prSet/>
      <dgm:spPr/>
      <dgm:t>
        <a:bodyPr/>
        <a:lstStyle/>
        <a:p>
          <a:endParaRPr lang="en-GB"/>
        </a:p>
      </dgm:t>
    </dgm:pt>
    <dgm:pt modelId="{9671EE6E-71F4-4337-9249-E54CFDF51BE2}" type="sibTrans" cxnId="{A6F7DBB9-FA82-4628-A6DB-20DFC3FC0F0F}">
      <dgm:prSet/>
      <dgm:spPr/>
      <dgm:t>
        <a:bodyPr/>
        <a:lstStyle/>
        <a:p>
          <a:endParaRPr lang="en-GB"/>
        </a:p>
      </dgm:t>
    </dgm:pt>
    <dgm:pt modelId="{68778578-BAFD-4BB4-8026-7D82D9744FC9}">
      <dgm:prSet phldrT="[Text]"/>
      <dgm:spPr/>
      <dgm:t>
        <a:bodyPr/>
        <a:lstStyle/>
        <a:p>
          <a:endParaRPr lang="en-GB" dirty="0"/>
        </a:p>
      </dgm:t>
    </dgm:pt>
    <dgm:pt modelId="{0624C9A0-C61E-4CD6-A02B-1E25D3430359}" type="parTrans" cxnId="{65479CAB-73CC-4261-AF94-F85652EED845}">
      <dgm:prSet/>
      <dgm:spPr/>
      <dgm:t>
        <a:bodyPr/>
        <a:lstStyle/>
        <a:p>
          <a:endParaRPr lang="en-GB"/>
        </a:p>
      </dgm:t>
    </dgm:pt>
    <dgm:pt modelId="{D8840A91-D469-47B8-802A-9B5DBCC212CA}" type="sibTrans" cxnId="{65479CAB-73CC-4261-AF94-F85652EED845}">
      <dgm:prSet/>
      <dgm:spPr/>
      <dgm:t>
        <a:bodyPr/>
        <a:lstStyle/>
        <a:p>
          <a:endParaRPr lang="en-GB"/>
        </a:p>
      </dgm:t>
    </dgm:pt>
    <dgm:pt modelId="{751E3D9C-4753-4C09-8FED-FEFFDF877268}" type="pres">
      <dgm:prSet presAssocID="{C8FCBF2F-F483-4CCB-84E8-C5E50D64E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A3084A-E8A7-401A-8CD2-107172571674}" type="pres">
      <dgm:prSet presAssocID="{4D4AEACD-B2A0-4AC8-9E37-F246E4DA36CA}" presName="compositeNode" presStyleCnt="0">
        <dgm:presLayoutVars>
          <dgm:bulletEnabled val="1"/>
        </dgm:presLayoutVars>
      </dgm:prSet>
      <dgm:spPr/>
    </dgm:pt>
    <dgm:pt modelId="{D3A36E67-0F99-4906-8097-962311C57286}" type="pres">
      <dgm:prSet presAssocID="{4D4AEACD-B2A0-4AC8-9E37-F246E4DA36CA}" presName="bgRect" presStyleLbl="node1" presStyleIdx="0" presStyleCnt="4"/>
      <dgm:spPr/>
      <dgm:t>
        <a:bodyPr/>
        <a:lstStyle/>
        <a:p>
          <a:endParaRPr lang="en-GB"/>
        </a:p>
      </dgm:t>
    </dgm:pt>
    <dgm:pt modelId="{A0FCAFF0-7A18-4240-94B6-B09A880F5EC5}" type="pres">
      <dgm:prSet presAssocID="{4D4AEACD-B2A0-4AC8-9E37-F246E4DA36CA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250A5-E20D-4835-81A4-7329143388B7}" type="pres">
      <dgm:prSet presAssocID="{4D4AEACD-B2A0-4AC8-9E37-F246E4DA36C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83713-AA09-4687-BDDB-6D8C872FA1AE}" type="pres">
      <dgm:prSet presAssocID="{503861E0-B2CC-4D7F-B2F2-E5A1983D55A1}" presName="hSp" presStyleCnt="0"/>
      <dgm:spPr/>
    </dgm:pt>
    <dgm:pt modelId="{87D088F6-999D-449C-A3C0-2FC2E770EAA4}" type="pres">
      <dgm:prSet presAssocID="{503861E0-B2CC-4D7F-B2F2-E5A1983D55A1}" presName="vProcSp" presStyleCnt="0"/>
      <dgm:spPr/>
    </dgm:pt>
    <dgm:pt modelId="{7A8D614C-45AB-4B63-AB58-595126176BE1}" type="pres">
      <dgm:prSet presAssocID="{503861E0-B2CC-4D7F-B2F2-E5A1983D55A1}" presName="vSp1" presStyleCnt="0"/>
      <dgm:spPr/>
    </dgm:pt>
    <dgm:pt modelId="{6AE819F7-5FE7-4E02-A782-395DAAE4AC69}" type="pres">
      <dgm:prSet presAssocID="{503861E0-B2CC-4D7F-B2F2-E5A1983D55A1}" presName="simulatedConn" presStyleLbl="solidFgAcc1" presStyleIdx="0" presStyleCnt="3"/>
      <dgm:spPr/>
    </dgm:pt>
    <dgm:pt modelId="{BACC470A-A9BB-40A6-8849-0ACEBC82BE3F}" type="pres">
      <dgm:prSet presAssocID="{503861E0-B2CC-4D7F-B2F2-E5A1983D55A1}" presName="vSp2" presStyleCnt="0"/>
      <dgm:spPr/>
    </dgm:pt>
    <dgm:pt modelId="{C37FA6FC-0264-441F-B676-687DF0359F70}" type="pres">
      <dgm:prSet presAssocID="{503861E0-B2CC-4D7F-B2F2-E5A1983D55A1}" presName="sibTrans" presStyleCnt="0"/>
      <dgm:spPr/>
    </dgm:pt>
    <dgm:pt modelId="{DF27C3D4-2C80-477B-BEBF-2F3E0250D2C4}" type="pres">
      <dgm:prSet presAssocID="{F425F3E9-A0F4-4D5D-9845-7E43414CF1A3}" presName="compositeNode" presStyleCnt="0">
        <dgm:presLayoutVars>
          <dgm:bulletEnabled val="1"/>
        </dgm:presLayoutVars>
      </dgm:prSet>
      <dgm:spPr/>
    </dgm:pt>
    <dgm:pt modelId="{D0EBBA37-1E45-4ED1-8510-ABDA2080E13D}" type="pres">
      <dgm:prSet presAssocID="{F425F3E9-A0F4-4D5D-9845-7E43414CF1A3}" presName="bgRect" presStyleLbl="node1" presStyleIdx="1" presStyleCnt="4"/>
      <dgm:spPr/>
      <dgm:t>
        <a:bodyPr/>
        <a:lstStyle/>
        <a:p>
          <a:endParaRPr lang="en-GB"/>
        </a:p>
      </dgm:t>
    </dgm:pt>
    <dgm:pt modelId="{02144C7D-5170-49BE-9359-942818AC7720}" type="pres">
      <dgm:prSet presAssocID="{F425F3E9-A0F4-4D5D-9845-7E43414CF1A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8B05F-7FBD-4EF5-8B6C-6802F558C9F2}" type="pres">
      <dgm:prSet presAssocID="{F425F3E9-A0F4-4D5D-9845-7E43414CF1A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CC221-2E6D-4257-AE80-01EB6EEEC9A2}" type="pres">
      <dgm:prSet presAssocID="{C3E15F82-E6CB-47EB-86FE-ADA1DB806369}" presName="hSp" presStyleCnt="0"/>
      <dgm:spPr/>
    </dgm:pt>
    <dgm:pt modelId="{410BA101-1A31-419F-8D03-FCD51FF8569E}" type="pres">
      <dgm:prSet presAssocID="{C3E15F82-E6CB-47EB-86FE-ADA1DB806369}" presName="vProcSp" presStyleCnt="0"/>
      <dgm:spPr/>
    </dgm:pt>
    <dgm:pt modelId="{D2CBC36D-0EFC-4B65-84E5-F2D1F0A8583F}" type="pres">
      <dgm:prSet presAssocID="{C3E15F82-E6CB-47EB-86FE-ADA1DB806369}" presName="vSp1" presStyleCnt="0"/>
      <dgm:spPr/>
    </dgm:pt>
    <dgm:pt modelId="{ACB28B74-E029-4E6C-BDFF-E808B93A5111}" type="pres">
      <dgm:prSet presAssocID="{C3E15F82-E6CB-47EB-86FE-ADA1DB806369}" presName="simulatedConn" presStyleLbl="solidFgAcc1" presStyleIdx="1" presStyleCnt="3"/>
      <dgm:spPr/>
    </dgm:pt>
    <dgm:pt modelId="{5D6EF551-B7FB-45A4-A387-35B9EF7B9D57}" type="pres">
      <dgm:prSet presAssocID="{C3E15F82-E6CB-47EB-86FE-ADA1DB806369}" presName="vSp2" presStyleCnt="0"/>
      <dgm:spPr/>
    </dgm:pt>
    <dgm:pt modelId="{143A1FAD-E655-4A56-9FBB-B8FD339E161F}" type="pres">
      <dgm:prSet presAssocID="{C3E15F82-E6CB-47EB-86FE-ADA1DB806369}" presName="sibTrans" presStyleCnt="0"/>
      <dgm:spPr/>
    </dgm:pt>
    <dgm:pt modelId="{3774CA79-AE29-4040-9DD5-E25D3D6AE9E3}" type="pres">
      <dgm:prSet presAssocID="{251A442E-DC8A-4DDD-BC0B-D58A2C46A56D}" presName="compositeNode" presStyleCnt="0">
        <dgm:presLayoutVars>
          <dgm:bulletEnabled val="1"/>
        </dgm:presLayoutVars>
      </dgm:prSet>
      <dgm:spPr/>
    </dgm:pt>
    <dgm:pt modelId="{09EF91BF-E593-46B6-8C31-B4460E860087}" type="pres">
      <dgm:prSet presAssocID="{251A442E-DC8A-4DDD-BC0B-D58A2C46A56D}" presName="bgRect" presStyleLbl="node1" presStyleIdx="2" presStyleCnt="4"/>
      <dgm:spPr/>
      <dgm:t>
        <a:bodyPr/>
        <a:lstStyle/>
        <a:p>
          <a:endParaRPr lang="en-GB"/>
        </a:p>
      </dgm:t>
    </dgm:pt>
    <dgm:pt modelId="{D5AA3065-BE6B-4143-8AE0-8D6665BE2529}" type="pres">
      <dgm:prSet presAssocID="{251A442E-DC8A-4DDD-BC0B-D58A2C46A56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61AAF-3A9D-409D-A3DA-0C577ADC0054}" type="pres">
      <dgm:prSet presAssocID="{251A442E-DC8A-4DDD-BC0B-D58A2C46A56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6606B-FAAB-4214-A673-62851E59C1B8}" type="pres">
      <dgm:prSet presAssocID="{0006ACC1-E5C4-485B-A449-53E218EA8855}" presName="hSp" presStyleCnt="0"/>
      <dgm:spPr/>
    </dgm:pt>
    <dgm:pt modelId="{960E420E-4451-4A3D-B89B-2270296C410A}" type="pres">
      <dgm:prSet presAssocID="{0006ACC1-E5C4-485B-A449-53E218EA8855}" presName="vProcSp" presStyleCnt="0"/>
      <dgm:spPr/>
    </dgm:pt>
    <dgm:pt modelId="{E7E56E83-E63C-4554-BF25-FC36816123B0}" type="pres">
      <dgm:prSet presAssocID="{0006ACC1-E5C4-485B-A449-53E218EA8855}" presName="vSp1" presStyleCnt="0"/>
      <dgm:spPr/>
    </dgm:pt>
    <dgm:pt modelId="{15C06885-DA9A-40BF-B5F2-0D5574C3B641}" type="pres">
      <dgm:prSet presAssocID="{0006ACC1-E5C4-485B-A449-53E218EA8855}" presName="simulatedConn" presStyleLbl="solidFgAcc1" presStyleIdx="2" presStyleCnt="3"/>
      <dgm:spPr/>
    </dgm:pt>
    <dgm:pt modelId="{72FC0320-3958-40BE-8886-213D3468F05D}" type="pres">
      <dgm:prSet presAssocID="{0006ACC1-E5C4-485B-A449-53E218EA8855}" presName="vSp2" presStyleCnt="0"/>
      <dgm:spPr/>
    </dgm:pt>
    <dgm:pt modelId="{033D7207-AE0A-4C99-B767-C32B5CD0F775}" type="pres">
      <dgm:prSet presAssocID="{0006ACC1-E5C4-485B-A449-53E218EA8855}" presName="sibTrans" presStyleCnt="0"/>
      <dgm:spPr/>
    </dgm:pt>
    <dgm:pt modelId="{AAB511AE-D7E7-4360-A8C0-B245AF79EF42}" type="pres">
      <dgm:prSet presAssocID="{1AB0065E-9343-4D6E-B562-6E808542D2B1}" presName="compositeNode" presStyleCnt="0">
        <dgm:presLayoutVars>
          <dgm:bulletEnabled val="1"/>
        </dgm:presLayoutVars>
      </dgm:prSet>
      <dgm:spPr/>
    </dgm:pt>
    <dgm:pt modelId="{E811C037-E0D3-40AC-8BAE-972E81A03870}" type="pres">
      <dgm:prSet presAssocID="{1AB0065E-9343-4D6E-B562-6E808542D2B1}" presName="bgRect" presStyleLbl="node1" presStyleIdx="3" presStyleCnt="4"/>
      <dgm:spPr/>
      <dgm:t>
        <a:bodyPr/>
        <a:lstStyle/>
        <a:p>
          <a:endParaRPr lang="en-GB"/>
        </a:p>
      </dgm:t>
    </dgm:pt>
    <dgm:pt modelId="{A17B989F-D911-4EBE-8ED9-170BEF49DE19}" type="pres">
      <dgm:prSet presAssocID="{1AB0065E-9343-4D6E-B562-6E808542D2B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3A47C9-C775-49C4-AB0B-9D8DB8084E8C}" type="pres">
      <dgm:prSet presAssocID="{1AB0065E-9343-4D6E-B562-6E808542D2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14E92D-3AF1-4304-B735-1F87860FAF16}" type="presOf" srcId="{3FF26646-1F4F-4A8B-A974-05190E5ED240}" destId="{73F250A5-E20D-4835-81A4-7329143388B7}" srcOrd="0" destOrd="1" presId="urn:microsoft.com/office/officeart/2005/8/layout/hProcess7"/>
    <dgm:cxn modelId="{992DEC43-9268-4A36-A15F-2FCF3DCF876F}" srcId="{1AB0065E-9343-4D6E-B562-6E808542D2B1}" destId="{88477603-5A68-40FD-8275-FDD3BBF5417A}" srcOrd="0" destOrd="0" parTransId="{665C0409-E069-4765-A36D-D8CAA1B3DA89}" sibTransId="{55EF1F84-0607-4B14-8F09-5CA9BBAD236F}"/>
    <dgm:cxn modelId="{AD07F817-D4F5-49BE-A834-2A445460BA6B}" type="presOf" srcId="{F425F3E9-A0F4-4D5D-9845-7E43414CF1A3}" destId="{02144C7D-5170-49BE-9359-942818AC7720}" srcOrd="1" destOrd="0" presId="urn:microsoft.com/office/officeart/2005/8/layout/hProcess7"/>
    <dgm:cxn modelId="{3F22425E-1DFC-4C3C-AF5B-31AF3BAE3134}" srcId="{251A442E-DC8A-4DDD-BC0B-D58A2C46A56D}" destId="{D7D15E3F-9D45-41C4-880C-2632BDC83C46}" srcOrd="1" destOrd="0" parTransId="{0D970545-D02F-4824-A561-C90480A54AE3}" sibTransId="{09A47830-E18E-4699-A60D-3C3A7C941A2E}"/>
    <dgm:cxn modelId="{BCB7F704-AAD7-43DE-AC3B-3C27AAB8E457}" srcId="{4D4AEACD-B2A0-4AC8-9E37-F246E4DA36CA}" destId="{F24B6201-633C-420A-92B1-6E4D84AF621F}" srcOrd="2" destOrd="0" parTransId="{52138F69-8129-48B2-9A56-0680AFE442FC}" sibTransId="{DBBDC7BD-91C0-4C23-8BFB-682B8F8D64F2}"/>
    <dgm:cxn modelId="{D333C452-F04C-4F0D-8EB7-C77F396ECBE9}" type="presOf" srcId="{D7D15E3F-9D45-41C4-880C-2632BDC83C46}" destId="{ACF61AAF-3A9D-409D-A3DA-0C577ADC0054}" srcOrd="0" destOrd="1" presId="urn:microsoft.com/office/officeart/2005/8/layout/hProcess7"/>
    <dgm:cxn modelId="{BA09423B-973C-42C1-8F30-67F071134A0B}" type="presOf" srcId="{C8FCBF2F-F483-4CCB-84E8-C5E50D64ED6A}" destId="{751E3D9C-4753-4C09-8FED-FEFFDF877268}" srcOrd="0" destOrd="0" presId="urn:microsoft.com/office/officeart/2005/8/layout/hProcess7"/>
    <dgm:cxn modelId="{3363C990-1E5F-45F4-8C95-9B3F38EBE0CF}" srcId="{C8FCBF2F-F483-4CCB-84E8-C5E50D64ED6A}" destId="{251A442E-DC8A-4DDD-BC0B-D58A2C46A56D}" srcOrd="2" destOrd="0" parTransId="{3162B534-D985-4065-B0F6-A7CAA57D40BA}" sibTransId="{0006ACC1-E5C4-485B-A449-53E218EA8855}"/>
    <dgm:cxn modelId="{261DCA8E-BCF2-496F-8CE1-2243BC58AFDC}" srcId="{F425F3E9-A0F4-4D5D-9845-7E43414CF1A3}" destId="{E8C845BB-1584-426F-9A55-7BD58EFC9D71}" srcOrd="2" destOrd="0" parTransId="{2C228C51-82CE-47E8-BFE5-B4BCC6A960AE}" sibTransId="{FD521FEB-D2E3-49C8-ABDA-E3CD6196EFBA}"/>
    <dgm:cxn modelId="{48D047C5-E032-4C45-A429-ACFFCFFAA1CA}" type="presOf" srcId="{D17E5248-734B-4B43-9D11-197826A9A3A5}" destId="{73F250A5-E20D-4835-81A4-7329143388B7}" srcOrd="0" destOrd="0" presId="urn:microsoft.com/office/officeart/2005/8/layout/hProcess7"/>
    <dgm:cxn modelId="{78A71EE4-EC87-4CBC-A254-579E06FBE27E}" type="presOf" srcId="{F24B6201-633C-420A-92B1-6E4D84AF621F}" destId="{73F250A5-E20D-4835-81A4-7329143388B7}" srcOrd="0" destOrd="2" presId="urn:microsoft.com/office/officeart/2005/8/layout/hProcess7"/>
    <dgm:cxn modelId="{B7B2F74C-F444-4EBA-BE54-4407C5D785C5}" type="presOf" srcId="{251A442E-DC8A-4DDD-BC0B-D58A2C46A56D}" destId="{09EF91BF-E593-46B6-8C31-B4460E860087}" srcOrd="0" destOrd="0" presId="urn:microsoft.com/office/officeart/2005/8/layout/hProcess7"/>
    <dgm:cxn modelId="{C1CBD696-51DC-48BE-89D4-B6E2AD5CA9EC}" type="presOf" srcId="{1F61AF2E-2A0B-4258-9CC1-237AB451C081}" destId="{ACF61AAF-3A9D-409D-A3DA-0C577ADC0054}" srcOrd="0" destOrd="0" presId="urn:microsoft.com/office/officeart/2005/8/layout/hProcess7"/>
    <dgm:cxn modelId="{D332D4ED-0F6D-4042-8BC0-BE29C9736626}" type="presOf" srcId="{68778578-BAFD-4BB4-8026-7D82D9744FC9}" destId="{0CC8B05F-7FBD-4EF5-8B6C-6802F558C9F2}" srcOrd="0" destOrd="0" presId="urn:microsoft.com/office/officeart/2005/8/layout/hProcess7"/>
    <dgm:cxn modelId="{6FA09F49-E62B-4CA1-A339-F29C3C27F44F}" type="presOf" srcId="{4D4AEACD-B2A0-4AC8-9E37-F246E4DA36CA}" destId="{A0FCAFF0-7A18-4240-94B6-B09A880F5EC5}" srcOrd="1" destOrd="0" presId="urn:microsoft.com/office/officeart/2005/8/layout/hProcess7"/>
    <dgm:cxn modelId="{FF7503B3-700C-4347-82FC-126BFB761389}" srcId="{251A442E-DC8A-4DDD-BC0B-D58A2C46A56D}" destId="{1F61AF2E-2A0B-4258-9CC1-237AB451C081}" srcOrd="0" destOrd="0" parTransId="{12101CE6-155C-4767-B630-12688969DB78}" sibTransId="{81536F9B-7F6A-421E-B67A-CBE828E71AB3}"/>
    <dgm:cxn modelId="{987DC56B-2D3F-4681-9264-28202655CAA3}" srcId="{C8FCBF2F-F483-4CCB-84E8-C5E50D64ED6A}" destId="{4D4AEACD-B2A0-4AC8-9E37-F246E4DA36CA}" srcOrd="0" destOrd="0" parTransId="{6938D566-BBB4-4B20-A912-94C1082F445C}" sibTransId="{503861E0-B2CC-4D7F-B2F2-E5A1983D55A1}"/>
    <dgm:cxn modelId="{A3345E95-A5D4-4DF5-BBFC-4B70FC483C1D}" srcId="{F425F3E9-A0F4-4D5D-9845-7E43414CF1A3}" destId="{351E8603-7044-4D27-B067-B1EB21AA3560}" srcOrd="1" destOrd="0" parTransId="{1F517E28-B85D-426F-B6C6-1F413D19C16F}" sibTransId="{A3F043F9-2F51-4544-A4C4-85A3BABD8F83}"/>
    <dgm:cxn modelId="{6630A7BF-DC97-4DF1-9525-70F990A4C213}" type="presOf" srcId="{125F85C7-FB3C-4A80-AD80-066B7FBDBD57}" destId="{793A47C9-C775-49C4-AB0B-9D8DB8084E8C}" srcOrd="0" destOrd="1" presId="urn:microsoft.com/office/officeart/2005/8/layout/hProcess7"/>
    <dgm:cxn modelId="{97FB670D-DF91-4347-98AD-AD374AE9FBFE}" type="presOf" srcId="{88477603-5A68-40FD-8275-FDD3BBF5417A}" destId="{793A47C9-C775-49C4-AB0B-9D8DB8084E8C}" srcOrd="0" destOrd="0" presId="urn:microsoft.com/office/officeart/2005/8/layout/hProcess7"/>
    <dgm:cxn modelId="{D8F09622-65AB-44DD-BF07-334235B248CC}" type="presOf" srcId="{4D4AEACD-B2A0-4AC8-9E37-F246E4DA36CA}" destId="{D3A36E67-0F99-4906-8097-962311C57286}" srcOrd="0" destOrd="0" presId="urn:microsoft.com/office/officeart/2005/8/layout/hProcess7"/>
    <dgm:cxn modelId="{CC994EC1-94D4-451F-9BCD-5DC304D7DD94}" type="presOf" srcId="{251A442E-DC8A-4DDD-BC0B-D58A2C46A56D}" destId="{D5AA3065-BE6B-4143-8AE0-8D6665BE2529}" srcOrd="1" destOrd="0" presId="urn:microsoft.com/office/officeart/2005/8/layout/hProcess7"/>
    <dgm:cxn modelId="{89DF29CB-2B94-4AAB-83E3-42EE8557C415}" srcId="{C8FCBF2F-F483-4CCB-84E8-C5E50D64ED6A}" destId="{1AB0065E-9343-4D6E-B562-6E808542D2B1}" srcOrd="3" destOrd="0" parTransId="{4D93C904-4A22-433B-8886-809058C4DCF8}" sibTransId="{F68C6F8F-22B4-4480-959C-2E393B0F9F49}"/>
    <dgm:cxn modelId="{3F5AB1A9-003C-4315-97EB-39DD73DF4873}" srcId="{4D4AEACD-B2A0-4AC8-9E37-F246E4DA36CA}" destId="{D17E5248-734B-4B43-9D11-197826A9A3A5}" srcOrd="0" destOrd="0" parTransId="{AE18AAF4-AFEB-41FB-B352-151D98C75B4A}" sibTransId="{D1C4D134-DC07-4E26-9E94-8E625561739D}"/>
    <dgm:cxn modelId="{BCDA2BAB-645E-4EBA-BCBF-D7EFCD4F4C21}" type="presOf" srcId="{F425F3E9-A0F4-4D5D-9845-7E43414CF1A3}" destId="{D0EBBA37-1E45-4ED1-8510-ABDA2080E13D}" srcOrd="0" destOrd="0" presId="urn:microsoft.com/office/officeart/2005/8/layout/hProcess7"/>
    <dgm:cxn modelId="{E98E1549-39E6-429F-9449-FBC9C0383488}" type="presOf" srcId="{351E8603-7044-4D27-B067-B1EB21AA3560}" destId="{0CC8B05F-7FBD-4EF5-8B6C-6802F558C9F2}" srcOrd="0" destOrd="1" presId="urn:microsoft.com/office/officeart/2005/8/layout/hProcess7"/>
    <dgm:cxn modelId="{8DC6B9CE-8D08-40E4-9458-2A70D65F86DC}" srcId="{1AB0065E-9343-4D6E-B562-6E808542D2B1}" destId="{125F85C7-FB3C-4A80-AD80-066B7FBDBD57}" srcOrd="1" destOrd="0" parTransId="{3F541B19-9886-4929-ADDD-8A4754655867}" sibTransId="{64E6A363-86A4-4EDD-BB4C-3525689A4ACC}"/>
    <dgm:cxn modelId="{B64C5C65-7C6B-40B9-B6F7-72E3FCEF1FBC}" type="presOf" srcId="{1AB0065E-9343-4D6E-B562-6E808542D2B1}" destId="{A17B989F-D911-4EBE-8ED9-170BEF49DE19}" srcOrd="1" destOrd="0" presId="urn:microsoft.com/office/officeart/2005/8/layout/hProcess7"/>
    <dgm:cxn modelId="{EEB284B2-AAC6-4800-B67A-5BBE11D693D7}" type="presOf" srcId="{1AB0065E-9343-4D6E-B562-6E808542D2B1}" destId="{E811C037-E0D3-40AC-8BAE-972E81A03870}" srcOrd="0" destOrd="0" presId="urn:microsoft.com/office/officeart/2005/8/layout/hProcess7"/>
    <dgm:cxn modelId="{65479CAB-73CC-4261-AF94-F85652EED845}" srcId="{F425F3E9-A0F4-4D5D-9845-7E43414CF1A3}" destId="{68778578-BAFD-4BB4-8026-7D82D9744FC9}" srcOrd="0" destOrd="0" parTransId="{0624C9A0-C61E-4CD6-A02B-1E25D3430359}" sibTransId="{D8840A91-D469-47B8-802A-9B5DBCC212CA}"/>
    <dgm:cxn modelId="{E9A327A8-D8A8-4158-AA55-1899CDB0A0CC}" srcId="{C8FCBF2F-F483-4CCB-84E8-C5E50D64ED6A}" destId="{F425F3E9-A0F4-4D5D-9845-7E43414CF1A3}" srcOrd="1" destOrd="0" parTransId="{0CFE40B7-63B3-4E0C-BAAF-C1757C24C82B}" sibTransId="{C3E15F82-E6CB-47EB-86FE-ADA1DB806369}"/>
    <dgm:cxn modelId="{B9C0340D-CE37-44FC-92CC-B3B987E0B8F3}" type="presOf" srcId="{E8C845BB-1584-426F-9A55-7BD58EFC9D71}" destId="{0CC8B05F-7FBD-4EF5-8B6C-6802F558C9F2}" srcOrd="0" destOrd="2" presId="urn:microsoft.com/office/officeart/2005/8/layout/hProcess7"/>
    <dgm:cxn modelId="{A6F7DBB9-FA82-4628-A6DB-20DFC3FC0F0F}" srcId="{4D4AEACD-B2A0-4AC8-9E37-F246E4DA36CA}" destId="{3FF26646-1F4F-4A8B-A974-05190E5ED240}" srcOrd="1" destOrd="0" parTransId="{C329F06A-B11E-46BB-B7C8-003E3F11FE93}" sibTransId="{9671EE6E-71F4-4337-9249-E54CFDF51BE2}"/>
    <dgm:cxn modelId="{331F7D18-22C9-4F63-A6D5-E3B0768A52FD}" type="presParOf" srcId="{751E3D9C-4753-4C09-8FED-FEFFDF877268}" destId="{DEA3084A-E8A7-401A-8CD2-107172571674}" srcOrd="0" destOrd="0" presId="urn:microsoft.com/office/officeart/2005/8/layout/hProcess7"/>
    <dgm:cxn modelId="{A601A327-34BC-46DF-81A6-056EC60384B5}" type="presParOf" srcId="{DEA3084A-E8A7-401A-8CD2-107172571674}" destId="{D3A36E67-0F99-4906-8097-962311C57286}" srcOrd="0" destOrd="0" presId="urn:microsoft.com/office/officeart/2005/8/layout/hProcess7"/>
    <dgm:cxn modelId="{DD599C27-51B8-4AFE-86E5-05D65546504A}" type="presParOf" srcId="{DEA3084A-E8A7-401A-8CD2-107172571674}" destId="{A0FCAFF0-7A18-4240-94B6-B09A880F5EC5}" srcOrd="1" destOrd="0" presId="urn:microsoft.com/office/officeart/2005/8/layout/hProcess7"/>
    <dgm:cxn modelId="{F2E631F4-8012-4AFD-A2C5-A26737955ABE}" type="presParOf" srcId="{DEA3084A-E8A7-401A-8CD2-107172571674}" destId="{73F250A5-E20D-4835-81A4-7329143388B7}" srcOrd="2" destOrd="0" presId="urn:microsoft.com/office/officeart/2005/8/layout/hProcess7"/>
    <dgm:cxn modelId="{1AA1C292-6CED-4E4A-8EC3-B57EF994AC8B}" type="presParOf" srcId="{751E3D9C-4753-4C09-8FED-FEFFDF877268}" destId="{4AE83713-AA09-4687-BDDB-6D8C872FA1AE}" srcOrd="1" destOrd="0" presId="urn:microsoft.com/office/officeart/2005/8/layout/hProcess7"/>
    <dgm:cxn modelId="{EA01E9B3-9CF0-498F-BC71-3044DF389EDD}" type="presParOf" srcId="{751E3D9C-4753-4C09-8FED-FEFFDF877268}" destId="{87D088F6-999D-449C-A3C0-2FC2E770EAA4}" srcOrd="2" destOrd="0" presId="urn:microsoft.com/office/officeart/2005/8/layout/hProcess7"/>
    <dgm:cxn modelId="{6A6915FD-7A94-48D4-A2DB-FC7960165272}" type="presParOf" srcId="{87D088F6-999D-449C-A3C0-2FC2E770EAA4}" destId="{7A8D614C-45AB-4B63-AB58-595126176BE1}" srcOrd="0" destOrd="0" presId="urn:microsoft.com/office/officeart/2005/8/layout/hProcess7"/>
    <dgm:cxn modelId="{755C0F93-CEA2-4056-8192-8E9C19303B34}" type="presParOf" srcId="{87D088F6-999D-449C-A3C0-2FC2E770EAA4}" destId="{6AE819F7-5FE7-4E02-A782-395DAAE4AC69}" srcOrd="1" destOrd="0" presId="urn:microsoft.com/office/officeart/2005/8/layout/hProcess7"/>
    <dgm:cxn modelId="{BAE8154A-C0A8-4D4C-AB92-D854CCA6442F}" type="presParOf" srcId="{87D088F6-999D-449C-A3C0-2FC2E770EAA4}" destId="{BACC470A-A9BB-40A6-8849-0ACEBC82BE3F}" srcOrd="2" destOrd="0" presId="urn:microsoft.com/office/officeart/2005/8/layout/hProcess7"/>
    <dgm:cxn modelId="{6C873249-5C78-4F5E-8DAC-6F3B895DA351}" type="presParOf" srcId="{751E3D9C-4753-4C09-8FED-FEFFDF877268}" destId="{C37FA6FC-0264-441F-B676-687DF0359F70}" srcOrd="3" destOrd="0" presId="urn:microsoft.com/office/officeart/2005/8/layout/hProcess7"/>
    <dgm:cxn modelId="{C1E76642-337F-49E9-89BF-261E0BBD4FC7}" type="presParOf" srcId="{751E3D9C-4753-4C09-8FED-FEFFDF877268}" destId="{DF27C3D4-2C80-477B-BEBF-2F3E0250D2C4}" srcOrd="4" destOrd="0" presId="urn:microsoft.com/office/officeart/2005/8/layout/hProcess7"/>
    <dgm:cxn modelId="{0C751FF0-5D6C-4E73-9BD0-E5D89B64A31C}" type="presParOf" srcId="{DF27C3D4-2C80-477B-BEBF-2F3E0250D2C4}" destId="{D0EBBA37-1E45-4ED1-8510-ABDA2080E13D}" srcOrd="0" destOrd="0" presId="urn:microsoft.com/office/officeart/2005/8/layout/hProcess7"/>
    <dgm:cxn modelId="{7CAF6847-4D04-4A58-A885-40A1D72EB1CC}" type="presParOf" srcId="{DF27C3D4-2C80-477B-BEBF-2F3E0250D2C4}" destId="{02144C7D-5170-49BE-9359-942818AC7720}" srcOrd="1" destOrd="0" presId="urn:microsoft.com/office/officeart/2005/8/layout/hProcess7"/>
    <dgm:cxn modelId="{E545CB8A-E9D1-4ADD-B57A-DACA5538604B}" type="presParOf" srcId="{DF27C3D4-2C80-477B-BEBF-2F3E0250D2C4}" destId="{0CC8B05F-7FBD-4EF5-8B6C-6802F558C9F2}" srcOrd="2" destOrd="0" presId="urn:microsoft.com/office/officeart/2005/8/layout/hProcess7"/>
    <dgm:cxn modelId="{C8FF9129-DD16-4F12-B6D1-A90830785E14}" type="presParOf" srcId="{751E3D9C-4753-4C09-8FED-FEFFDF877268}" destId="{C0ECC221-2E6D-4257-AE80-01EB6EEEC9A2}" srcOrd="5" destOrd="0" presId="urn:microsoft.com/office/officeart/2005/8/layout/hProcess7"/>
    <dgm:cxn modelId="{DD6905BE-407B-4CEC-AE1C-6040DF98E977}" type="presParOf" srcId="{751E3D9C-4753-4C09-8FED-FEFFDF877268}" destId="{410BA101-1A31-419F-8D03-FCD51FF8569E}" srcOrd="6" destOrd="0" presId="urn:microsoft.com/office/officeart/2005/8/layout/hProcess7"/>
    <dgm:cxn modelId="{2959528F-4261-41F2-BEAA-028D2BA44E5C}" type="presParOf" srcId="{410BA101-1A31-419F-8D03-FCD51FF8569E}" destId="{D2CBC36D-0EFC-4B65-84E5-F2D1F0A8583F}" srcOrd="0" destOrd="0" presId="urn:microsoft.com/office/officeart/2005/8/layout/hProcess7"/>
    <dgm:cxn modelId="{B2F6FF0A-94CE-4B29-84EF-338A8175C53C}" type="presParOf" srcId="{410BA101-1A31-419F-8D03-FCD51FF8569E}" destId="{ACB28B74-E029-4E6C-BDFF-E808B93A5111}" srcOrd="1" destOrd="0" presId="urn:microsoft.com/office/officeart/2005/8/layout/hProcess7"/>
    <dgm:cxn modelId="{C2A7A847-89B4-4897-9E27-DC7EAFE82746}" type="presParOf" srcId="{410BA101-1A31-419F-8D03-FCD51FF8569E}" destId="{5D6EF551-B7FB-45A4-A387-35B9EF7B9D57}" srcOrd="2" destOrd="0" presId="urn:microsoft.com/office/officeart/2005/8/layout/hProcess7"/>
    <dgm:cxn modelId="{67A16924-D13D-43E0-AC3C-7F764217EABA}" type="presParOf" srcId="{751E3D9C-4753-4C09-8FED-FEFFDF877268}" destId="{143A1FAD-E655-4A56-9FBB-B8FD339E161F}" srcOrd="7" destOrd="0" presId="urn:microsoft.com/office/officeart/2005/8/layout/hProcess7"/>
    <dgm:cxn modelId="{C2A7D664-657B-481D-95CA-F4C55695AD91}" type="presParOf" srcId="{751E3D9C-4753-4C09-8FED-FEFFDF877268}" destId="{3774CA79-AE29-4040-9DD5-E25D3D6AE9E3}" srcOrd="8" destOrd="0" presId="urn:microsoft.com/office/officeart/2005/8/layout/hProcess7"/>
    <dgm:cxn modelId="{9AC977C5-4040-4F91-8EA2-C97B845765E9}" type="presParOf" srcId="{3774CA79-AE29-4040-9DD5-E25D3D6AE9E3}" destId="{09EF91BF-E593-46B6-8C31-B4460E860087}" srcOrd="0" destOrd="0" presId="urn:microsoft.com/office/officeart/2005/8/layout/hProcess7"/>
    <dgm:cxn modelId="{DF50B26F-9C48-409B-B439-2929D23E107F}" type="presParOf" srcId="{3774CA79-AE29-4040-9DD5-E25D3D6AE9E3}" destId="{D5AA3065-BE6B-4143-8AE0-8D6665BE2529}" srcOrd="1" destOrd="0" presId="urn:microsoft.com/office/officeart/2005/8/layout/hProcess7"/>
    <dgm:cxn modelId="{72FF7757-88D6-4F72-A1E4-B7C6AFD2FDB7}" type="presParOf" srcId="{3774CA79-AE29-4040-9DD5-E25D3D6AE9E3}" destId="{ACF61AAF-3A9D-409D-A3DA-0C577ADC0054}" srcOrd="2" destOrd="0" presId="urn:microsoft.com/office/officeart/2005/8/layout/hProcess7"/>
    <dgm:cxn modelId="{0C91A4EE-E9E2-49F6-91E0-3C0C84F385BA}" type="presParOf" srcId="{751E3D9C-4753-4C09-8FED-FEFFDF877268}" destId="{B1C6606B-FAAB-4214-A673-62851E59C1B8}" srcOrd="9" destOrd="0" presId="urn:microsoft.com/office/officeart/2005/8/layout/hProcess7"/>
    <dgm:cxn modelId="{5A928E6C-D0EC-451E-BF02-299F798B04B5}" type="presParOf" srcId="{751E3D9C-4753-4C09-8FED-FEFFDF877268}" destId="{960E420E-4451-4A3D-B89B-2270296C410A}" srcOrd="10" destOrd="0" presId="urn:microsoft.com/office/officeart/2005/8/layout/hProcess7"/>
    <dgm:cxn modelId="{70F77FE6-CF0E-48F6-A2ED-DDF8768EF9FD}" type="presParOf" srcId="{960E420E-4451-4A3D-B89B-2270296C410A}" destId="{E7E56E83-E63C-4554-BF25-FC36816123B0}" srcOrd="0" destOrd="0" presId="urn:microsoft.com/office/officeart/2005/8/layout/hProcess7"/>
    <dgm:cxn modelId="{C55EC13D-7FAC-41AC-BD61-C0323CF3308A}" type="presParOf" srcId="{960E420E-4451-4A3D-B89B-2270296C410A}" destId="{15C06885-DA9A-40BF-B5F2-0D5574C3B641}" srcOrd="1" destOrd="0" presId="urn:microsoft.com/office/officeart/2005/8/layout/hProcess7"/>
    <dgm:cxn modelId="{90EDDCD3-2DD9-429A-ADBB-E8B491199D89}" type="presParOf" srcId="{960E420E-4451-4A3D-B89B-2270296C410A}" destId="{72FC0320-3958-40BE-8886-213D3468F05D}" srcOrd="2" destOrd="0" presId="urn:microsoft.com/office/officeart/2005/8/layout/hProcess7"/>
    <dgm:cxn modelId="{28E2E773-5774-4691-9DF3-A165CAE9E607}" type="presParOf" srcId="{751E3D9C-4753-4C09-8FED-FEFFDF877268}" destId="{033D7207-AE0A-4C99-B767-C32B5CD0F775}" srcOrd="11" destOrd="0" presId="urn:microsoft.com/office/officeart/2005/8/layout/hProcess7"/>
    <dgm:cxn modelId="{5734F3D6-FE53-47E4-B1EA-899BB3C513A0}" type="presParOf" srcId="{751E3D9C-4753-4C09-8FED-FEFFDF877268}" destId="{AAB511AE-D7E7-4360-A8C0-B245AF79EF42}" srcOrd="12" destOrd="0" presId="urn:microsoft.com/office/officeart/2005/8/layout/hProcess7"/>
    <dgm:cxn modelId="{68377F50-FCD2-4C87-82B8-5A598604C283}" type="presParOf" srcId="{AAB511AE-D7E7-4360-A8C0-B245AF79EF42}" destId="{E811C037-E0D3-40AC-8BAE-972E81A03870}" srcOrd="0" destOrd="0" presId="urn:microsoft.com/office/officeart/2005/8/layout/hProcess7"/>
    <dgm:cxn modelId="{B6E4034A-E61D-4D25-935D-075239C7965F}" type="presParOf" srcId="{AAB511AE-D7E7-4360-A8C0-B245AF79EF42}" destId="{A17B989F-D911-4EBE-8ED9-170BEF49DE19}" srcOrd="1" destOrd="0" presId="urn:microsoft.com/office/officeart/2005/8/layout/hProcess7"/>
    <dgm:cxn modelId="{85FDD2F2-5592-47D2-9170-DF6827853A3C}" type="presParOf" srcId="{AAB511AE-D7E7-4360-A8C0-B245AF79EF42}" destId="{793A47C9-C775-49C4-AB0B-9D8DB8084E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36E67-0F99-4906-8097-962311C57286}">
      <dsp:nvSpPr>
        <dsp:cNvPr id="0" name=""/>
        <dsp:cNvSpPr/>
      </dsp:nvSpPr>
      <dsp:spPr>
        <a:xfrm>
          <a:off x="2844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Specific</a:t>
          </a:r>
          <a:endParaRPr lang="en-GB" sz="1800" b="0" kern="1200" dirty="0"/>
        </a:p>
      </dsp:txBody>
      <dsp:txXfrm rot="16200000">
        <a:off x="-466847" y="469691"/>
        <a:ext cx="1281533" cy="342150"/>
      </dsp:txXfrm>
    </dsp:sp>
    <dsp:sp modelId="{73F250A5-E20D-4835-81A4-7329143388B7}">
      <dsp:nvSpPr>
        <dsp:cNvPr id="0" name=""/>
        <dsp:cNvSpPr/>
      </dsp:nvSpPr>
      <dsp:spPr>
        <a:xfrm>
          <a:off x="34499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Describe the situation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 an example</a:t>
          </a:r>
          <a:endParaRPr lang="en-GB" sz="1600" kern="1200" dirty="0"/>
        </a:p>
      </dsp:txBody>
      <dsp:txXfrm>
        <a:off x="344994" y="0"/>
        <a:ext cx="1274511" cy="1562846"/>
      </dsp:txXfrm>
    </dsp:sp>
    <dsp:sp modelId="{D0EBBA37-1E45-4ED1-8510-ABDA2080E13D}">
      <dsp:nvSpPr>
        <dsp:cNvPr id="0" name=""/>
        <dsp:cNvSpPr/>
      </dsp:nvSpPr>
      <dsp:spPr>
        <a:xfrm>
          <a:off x="177347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Behaviour</a:t>
          </a:r>
          <a:endParaRPr lang="en-GB" sz="1800" kern="1200" dirty="0"/>
        </a:p>
      </dsp:txBody>
      <dsp:txXfrm rot="16200000">
        <a:off x="1303782" y="469691"/>
        <a:ext cx="1281533" cy="342150"/>
      </dsp:txXfrm>
    </dsp:sp>
    <dsp:sp modelId="{6AE819F7-5FE7-4E02-A782-395DAAE4AC69}">
      <dsp:nvSpPr>
        <dsp:cNvPr id="0" name=""/>
        <dsp:cNvSpPr/>
      </dsp:nvSpPr>
      <dsp:spPr>
        <a:xfrm rot="5400000">
          <a:off x="166723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B05F-7FBD-4EF5-8B6C-6802F558C9F2}">
      <dsp:nvSpPr>
        <dsp:cNvPr id="0" name=""/>
        <dsp:cNvSpPr/>
      </dsp:nvSpPr>
      <dsp:spPr>
        <a:xfrm>
          <a:off x="211562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Describe what they did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Use their exact words or actions</a:t>
          </a:r>
          <a:endParaRPr lang="en-GB" sz="1500" kern="1200" dirty="0"/>
        </a:p>
      </dsp:txBody>
      <dsp:txXfrm>
        <a:off x="2115624" y="0"/>
        <a:ext cx="1274511" cy="1562846"/>
      </dsp:txXfrm>
    </dsp:sp>
    <dsp:sp modelId="{09EF91BF-E593-46B6-8C31-B4460E860087}">
      <dsp:nvSpPr>
        <dsp:cNvPr id="0" name=""/>
        <dsp:cNvSpPr/>
      </dsp:nvSpPr>
      <dsp:spPr>
        <a:xfrm>
          <a:off x="354410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Impact</a:t>
          </a:r>
          <a:endParaRPr lang="en-GB" sz="1800" kern="1200" dirty="0"/>
        </a:p>
      </dsp:txBody>
      <dsp:txXfrm rot="16200000">
        <a:off x="3074412" y="469691"/>
        <a:ext cx="1281533" cy="342150"/>
      </dsp:txXfrm>
    </dsp:sp>
    <dsp:sp modelId="{ACB28B74-E029-4E6C-BDFF-E808B93A5111}">
      <dsp:nvSpPr>
        <dsp:cNvPr id="0" name=""/>
        <dsp:cNvSpPr/>
      </dsp:nvSpPr>
      <dsp:spPr>
        <a:xfrm rot="5400000">
          <a:off x="343786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61AAF-3A9D-409D-A3DA-0C577ADC0054}">
      <dsp:nvSpPr>
        <dsp:cNvPr id="0" name=""/>
        <dsp:cNvSpPr/>
      </dsp:nvSpPr>
      <dsp:spPr>
        <a:xfrm>
          <a:off x="388625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Describe the effect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Be honest</a:t>
          </a:r>
          <a:endParaRPr lang="en-GB" sz="1500" kern="1200" dirty="0"/>
        </a:p>
      </dsp:txBody>
      <dsp:txXfrm>
        <a:off x="3886254" y="0"/>
        <a:ext cx="1274511" cy="1562846"/>
      </dsp:txXfrm>
    </dsp:sp>
    <dsp:sp modelId="{E811C037-E0D3-40AC-8BAE-972E81A03870}">
      <dsp:nvSpPr>
        <dsp:cNvPr id="0" name=""/>
        <dsp:cNvSpPr/>
      </dsp:nvSpPr>
      <dsp:spPr>
        <a:xfrm>
          <a:off x="5314733" y="0"/>
          <a:ext cx="1710753" cy="15628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Future</a:t>
          </a:r>
          <a:endParaRPr lang="en-GB" sz="1800" kern="1200" dirty="0"/>
        </a:p>
      </dsp:txBody>
      <dsp:txXfrm rot="16200000">
        <a:off x="4845041" y="469691"/>
        <a:ext cx="1281533" cy="342150"/>
      </dsp:txXfrm>
    </dsp:sp>
    <dsp:sp modelId="{15C06885-DA9A-40BF-B5F2-0D5574C3B641}">
      <dsp:nvSpPr>
        <dsp:cNvPr id="0" name=""/>
        <dsp:cNvSpPr/>
      </dsp:nvSpPr>
      <dsp:spPr>
        <a:xfrm rot="5400000">
          <a:off x="5208493" y="1210954"/>
          <a:ext cx="229587" cy="2566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A47C9-C775-49C4-AB0B-9D8DB8084E8C}">
      <dsp:nvSpPr>
        <dsp:cNvPr id="0" name=""/>
        <dsp:cNvSpPr/>
      </dsp:nvSpPr>
      <dsp:spPr>
        <a:xfrm>
          <a:off x="5656884" y="0"/>
          <a:ext cx="1274511" cy="1562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Suggest alternative behaviour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Use an example</a:t>
          </a:r>
          <a:endParaRPr lang="en-GB" sz="1500" kern="1200" dirty="0"/>
        </a:p>
      </dsp:txBody>
      <dsp:txXfrm>
        <a:off x="5656884" y="0"/>
        <a:ext cx="1274511" cy="156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8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4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1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1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4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4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7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4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7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2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7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1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9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managing-as-a-coach/lecture/ae6Ic/why-do-we-need-managers" TargetMode="External"/><Relationship Id="rId2" Type="http://schemas.openxmlformats.org/officeDocument/2006/relationships/hyperlink" Target="http://www.huffingtonpost.com/jacob-morgan/do-we-need-managers_b_6876846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cmu.edu/teaching/solveproblem/strat-dontparticipate/groundrules.pdf" TargetMode="External"/><Relationship Id="rId4" Type="http://schemas.openxmlformats.org/officeDocument/2006/relationships/hyperlink" Target="https://hbr.org/2011/12/first-lets-fire-all-the-manager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5: Seminar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29541" y="1985806"/>
            <a:ext cx="5035594" cy="29977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GB" sz="1800" dirty="0" smtClean="0"/>
              <a:t>In your teams, review 1 blog from the list on the next slide. Divide the following tasks among your team. </a:t>
            </a:r>
            <a:r>
              <a:rPr lang="en-GB" sz="1800" b="1" dirty="0" smtClean="0">
                <a:solidFill>
                  <a:srgbClr val="FF0000"/>
                </a:solidFill>
              </a:rPr>
              <a:t>If the links are not active, please search for a similar blog based on the title or topic from the list.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/>
            </a:r>
            <a:br>
              <a:rPr lang="en-GB" sz="1800" b="1" dirty="0" smtClean="0">
                <a:solidFill>
                  <a:srgbClr val="FF0000"/>
                </a:solidFill>
              </a:rPr>
            </a:br>
            <a:r>
              <a:rPr lang="en-GB" sz="1800" dirty="0" smtClean="0"/>
              <a:t>Identify a set of techniques about how: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800" dirty="0" smtClean="0"/>
              <a:t>the author engages the reader </a:t>
            </a:r>
            <a:br>
              <a:rPr lang="en-GB" sz="1800" dirty="0" smtClean="0"/>
            </a:br>
            <a:r>
              <a:rPr lang="en-GB" sz="1800" dirty="0" smtClean="0"/>
              <a:t>with their argument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800" dirty="0" smtClean="0"/>
              <a:t>how follower’s comments can be used to create a debate or expand on the </a:t>
            </a:r>
            <a:br>
              <a:rPr lang="en-GB" sz="1800" dirty="0" smtClean="0"/>
            </a:br>
            <a:r>
              <a:rPr lang="en-GB" sz="1800" dirty="0" smtClean="0"/>
              <a:t>point of view</a:t>
            </a:r>
            <a:endParaRPr lang="en-GB" sz="18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29541" y="274638"/>
            <a:ext cx="8362217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Group Activity: Identifying Blogging </a:t>
            </a:r>
          </a:p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techniques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74303" y="1540099"/>
            <a:ext cx="3389312" cy="2016251"/>
            <a:chOff x="4631626" y="1432532"/>
            <a:chExt cx="5346693" cy="2281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3" t="26293" r="11241" b="24287"/>
            <a:stretch/>
          </p:blipFill>
          <p:spPr>
            <a:xfrm rot="238563">
              <a:off x="4631626" y="1432532"/>
              <a:ext cx="5346693" cy="22815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53689" y="2119894"/>
              <a:ext cx="1777277" cy="59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FF00"/>
                  </a:solidFill>
                </a:rPr>
                <a:t>Engaging author</a:t>
              </a:r>
              <a:endParaRPr lang="en-GB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5662" y="2025812"/>
              <a:ext cx="2061004" cy="59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FF00"/>
                  </a:solidFill>
                </a:rPr>
                <a:t>Follower </a:t>
              </a:r>
              <a:r>
                <a:rPr lang="en-GB" sz="1400" b="1" dirty="0">
                  <a:solidFill>
                    <a:srgbClr val="FFFF00"/>
                  </a:solidFill>
                </a:rPr>
                <a:t>comments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43743" y="386154"/>
            <a:ext cx="668809" cy="759668"/>
            <a:chOff x="7951304" y="1351722"/>
            <a:chExt cx="445273" cy="485030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71570" y="695894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25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1293" y="915656"/>
            <a:ext cx="573245" cy="664238"/>
            <a:chOff x="7645196" y="165066"/>
            <a:chExt cx="573245" cy="6642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" t="46715" r="74949" b="25965"/>
            <a:stretch/>
          </p:blipFill>
          <p:spPr>
            <a:xfrm>
              <a:off x="7786559" y="165066"/>
              <a:ext cx="431882" cy="596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6" t="55675" r="14885" b="29954"/>
            <a:stretch/>
          </p:blipFill>
          <p:spPr>
            <a:xfrm flipH="1">
              <a:off x="7857294" y="395232"/>
              <a:ext cx="176844" cy="4340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2" t="54444" r="74949" b="25965"/>
            <a:stretch/>
          </p:blipFill>
          <p:spPr>
            <a:xfrm>
              <a:off x="7645196" y="346571"/>
              <a:ext cx="229567" cy="418269"/>
            </a:xfrm>
            <a:prstGeom prst="rect">
              <a:avLst/>
            </a:prstGeom>
          </p:spPr>
        </p:pic>
      </p:grpSp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7795150" y="4548023"/>
            <a:ext cx="3212878" cy="1427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Create your </a:t>
            </a:r>
            <a:r>
              <a:rPr lang="en-GB" sz="1800" b="1" i="1" dirty="0" smtClean="0"/>
              <a:t>5 Tips for Writing Blogs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Present your team’s </a:t>
            </a:r>
            <a:r>
              <a:rPr lang="en-GB" sz="1800" b="1" i="1" dirty="0" smtClean="0"/>
              <a:t>5 Tips for Writing Blogs </a:t>
            </a:r>
            <a:r>
              <a:rPr lang="en-GB" sz="1800" dirty="0" smtClean="0"/>
              <a:t>to your class.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92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59513" y="2409857"/>
            <a:ext cx="3058982" cy="1467168"/>
            <a:chOff x="4539995" y="1508066"/>
            <a:chExt cx="5346693" cy="2281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3" t="26293" r="11241" b="24287"/>
            <a:stretch/>
          </p:blipFill>
          <p:spPr>
            <a:xfrm rot="238563">
              <a:off x="4539995" y="1508066"/>
              <a:ext cx="5346693" cy="22815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84200" y="2244699"/>
              <a:ext cx="1998063" cy="90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FFF00"/>
                  </a:solidFill>
                </a:rPr>
                <a:t>Engaging author</a:t>
              </a:r>
              <a:endParaRPr lang="en-GB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50704" y="2244699"/>
              <a:ext cx="1889012" cy="8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FF00"/>
                  </a:solidFill>
                </a:rPr>
                <a:t>Follower </a:t>
              </a:r>
              <a:r>
                <a:rPr lang="en-GB" sz="1400" b="1" dirty="0">
                  <a:solidFill>
                    <a:srgbClr val="FFFF00"/>
                  </a:solidFill>
                </a:rPr>
                <a:t>comments</a:t>
              </a:r>
            </a:p>
          </p:txBody>
        </p:sp>
      </p:grp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73860" y="1519412"/>
            <a:ext cx="8238467" cy="51603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Green, A. (2013) 'What New Managers Learn That Employees Don't Know,' </a:t>
            </a:r>
            <a:br>
              <a:rPr lang="en-GB" sz="1800" dirty="0" smtClean="0"/>
            </a:br>
            <a:r>
              <a:rPr lang="en-GB" sz="1400" i="1" dirty="0" smtClean="0"/>
              <a:t>US News</a:t>
            </a:r>
            <a:r>
              <a:rPr lang="en-GB" sz="1400" dirty="0" smtClean="0"/>
              <a:t> [online] 25 March.  Available from &lt;http://money.usnews.com/money/blogs/outside-voices-careers/2013/03/25/what-new-managers-learn-that-employees-dont-know&gt; [03 May 2013]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Red Book Solutions (2013) </a:t>
            </a:r>
            <a:r>
              <a:rPr lang="en-GB" sz="1800" i="1" dirty="0" smtClean="0"/>
              <a:t>Better Managers Blog</a:t>
            </a:r>
            <a:br>
              <a:rPr lang="en-GB" sz="1800" i="1" dirty="0" smtClean="0"/>
            </a:br>
            <a:r>
              <a:rPr lang="en-GB" sz="1400" dirty="0" smtClean="0"/>
              <a:t> [01 May 2013] Available from </a:t>
            </a:r>
            <a:br>
              <a:rPr lang="en-GB" sz="1400" dirty="0" smtClean="0"/>
            </a:br>
            <a:r>
              <a:rPr lang="en-GB" sz="1400" dirty="0" smtClean="0"/>
              <a:t>&lt;http://blog.bettermanagers.com&gt; [03 May 2013]</a:t>
            </a:r>
            <a:endParaRPr lang="en-GB" sz="16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7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Clifton, J. (2013) </a:t>
            </a:r>
            <a:r>
              <a:rPr lang="en-GB" sz="1800" i="1" dirty="0" smtClean="0"/>
              <a:t>The Chairman's Blog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600" dirty="0" smtClean="0"/>
              <a:t>[</a:t>
            </a:r>
            <a:r>
              <a:rPr lang="en-GB" sz="1400" dirty="0" smtClean="0"/>
              <a:t>22 March 2013] Available from </a:t>
            </a:r>
            <a:br>
              <a:rPr lang="en-GB" sz="1400" dirty="0" smtClean="0"/>
            </a:br>
            <a:r>
              <a:rPr lang="en-GB" sz="1400" dirty="0" smtClean="0"/>
              <a:t>&lt;http:/hechairmans/tblog.gallup.com/2013/03/beware-of-managers-from-hell.html&gt; [03 May 2013]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Toynbee, P. (2012)  'Teacher-bashing: a political sport with no winners,' </a:t>
            </a:r>
            <a:br>
              <a:rPr lang="en-GB" sz="1800" dirty="0" smtClean="0"/>
            </a:br>
            <a:r>
              <a:rPr lang="en-GB" sz="1400" i="1" dirty="0" smtClean="0"/>
              <a:t>The Guardian</a:t>
            </a:r>
            <a:r>
              <a:rPr lang="en-GB" sz="1400" dirty="0" smtClean="0"/>
              <a:t> [online] 22 April.  Available from &lt;http://www.guardian.co.uk/commentisfree/2013/apr/22/teacher-bashing-gove-performance-pay&gt; [03 May 2013]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4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err="1" smtClean="0"/>
              <a:t>Gapper</a:t>
            </a:r>
            <a:r>
              <a:rPr lang="en-GB" sz="1800" dirty="0" smtClean="0"/>
              <a:t>, J.( 2013)  'Managers are reining in staff - because they can'.</a:t>
            </a:r>
            <a:r>
              <a:rPr lang="en-GB" sz="1600" dirty="0" smtClean="0"/>
              <a:t> </a:t>
            </a:r>
            <a:r>
              <a:rPr lang="en-GB" sz="1600" i="1" dirty="0" smtClean="0"/>
              <a:t>Financial Times</a:t>
            </a:r>
            <a:r>
              <a:rPr lang="en-GB" sz="1600" dirty="0" smtClean="0"/>
              <a:t> [online] 28 February. </a:t>
            </a:r>
            <a:r>
              <a:rPr lang="en-GB" sz="1400" dirty="0" smtClean="0"/>
              <a:t> Available from &lt;http://search.proquest.com/docview/1313228802/13DCF892A644CC8914D/13?accountid=10286&gt;  [03 May 2013]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400" b="1" i="1" dirty="0" smtClean="0">
                <a:solidFill>
                  <a:srgbClr val="FF0000"/>
                </a:solidFill>
              </a:rPr>
              <a:t>NOTE: Some links may not be working now, so please use the titles of the blogs listed above to search for new links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29541" y="274638"/>
            <a:ext cx="8362217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ea typeface="Arial" pitchFamily="-60" charset="0"/>
                <a:cs typeface="Arial" pitchFamily="-60" charset="0"/>
              </a:rPr>
              <a:t>Group Activity: Blogging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66480" y="274638"/>
            <a:ext cx="8388174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ea typeface="Arial" pitchFamily="-60" charset="0"/>
                <a:cs typeface="Arial" pitchFamily="-60" charset="0"/>
              </a:rPr>
              <a:t>Group Activity: Giving Feedback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2466371"/>
              </p:ext>
            </p:extLst>
          </p:nvPr>
        </p:nvGraphicFramePr>
        <p:xfrm>
          <a:off x="2449382" y="1247775"/>
          <a:ext cx="7028331" cy="156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569504" y="3039042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1800" b="1" dirty="0" smtClean="0"/>
              <a:t>In pairs share the following information: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2 examples of what your colleague has done well during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do more of this in the future?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1 example of what your colleague could improve that you noticed in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improve in the future?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04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5626" y="2264424"/>
            <a:ext cx="6010073" cy="3689684"/>
            <a:chOff x="1881963" y="705008"/>
            <a:chExt cx="3526544" cy="20014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123" t="58584" r="81985" b="14056"/>
            <a:stretch/>
          </p:blipFill>
          <p:spPr>
            <a:xfrm>
              <a:off x="3592948" y="705008"/>
              <a:ext cx="1815559" cy="20014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635" t="19970" r="82151" b="52889"/>
            <a:stretch/>
          </p:blipFill>
          <p:spPr>
            <a:xfrm>
              <a:off x="1881963" y="712380"/>
              <a:ext cx="1733107" cy="198539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3" y="359547"/>
            <a:ext cx="1162050" cy="907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7" y="318518"/>
            <a:ext cx="654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week 6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prstClr val="black"/>
                </a:solidFill>
                <a:ea typeface="ＭＳ Ｐゴシック"/>
              </a:rPr>
              <a:t>Preparation for Week 6: </a:t>
            </a:r>
            <a:r>
              <a:rPr lang="en-GB" sz="3600" dirty="0" smtClean="0">
                <a:solidFill>
                  <a:prstClr val="black"/>
                </a:solidFill>
                <a:ea typeface="ＭＳ Ｐゴシック"/>
              </a:rPr>
              <a:t>Debate</a:t>
            </a:r>
            <a:r>
              <a:rPr lang="en-GB" sz="27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GB" sz="3600" b="0" dirty="0">
                <a:solidFill>
                  <a:prstClr val="black"/>
                </a:solidFill>
                <a:ea typeface="ＭＳ Ｐゴシック"/>
              </a:rPr>
              <a:t/>
            </a:r>
            <a:br>
              <a:rPr lang="en-GB" sz="3600" b="0" dirty="0">
                <a:solidFill>
                  <a:prstClr val="black"/>
                </a:solidFill>
                <a:ea typeface="ＭＳ Ｐゴシック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721050"/>
            <a:ext cx="10515600" cy="4351339"/>
          </a:xfrm>
        </p:spPr>
        <p:txBody>
          <a:bodyPr/>
          <a:lstStyle/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GB" sz="4000" dirty="0">
                <a:solidFill>
                  <a:srgbClr val="FF0000"/>
                </a:solidFill>
                <a:ea typeface="ＭＳ Ｐゴシック"/>
              </a:rPr>
              <a:t>Do companies really need managers? </a:t>
            </a:r>
            <a:endParaRPr lang="en-GB" sz="4000" dirty="0" smtClean="0">
              <a:solidFill>
                <a:srgbClr val="FF0000"/>
              </a:solidFill>
              <a:ea typeface="ＭＳ Ｐゴシック"/>
            </a:endParaRPr>
          </a:p>
          <a:p>
            <a:pPr marL="0" lvl="0" indent="0" algn="ct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GB" sz="4000" dirty="0" smtClean="0">
                <a:solidFill>
                  <a:srgbClr val="FF0000"/>
                </a:solidFill>
                <a:ea typeface="ＭＳ Ｐゴシック"/>
              </a:rPr>
              <a:t>Yes </a:t>
            </a:r>
            <a:r>
              <a:rPr lang="en-GB" sz="4000" dirty="0">
                <a:solidFill>
                  <a:srgbClr val="FF0000"/>
                </a:solidFill>
                <a:ea typeface="ＭＳ Ｐゴシック"/>
              </a:rPr>
              <a:t>or NO?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There will be classroom </a:t>
            </a:r>
            <a:r>
              <a:rPr lang="en-GB" sz="2400" dirty="0" smtClean="0">
                <a:solidFill>
                  <a:prstClr val="black"/>
                </a:solidFill>
                <a:ea typeface="ＭＳ Ｐゴシック"/>
              </a:rPr>
              <a:t>debate </a:t>
            </a: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for which we need 3 groups.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A will discuss why we DO need managers. (YES)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B will discuss why we DON’T need managers. (NO)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ＭＳ Ｐゴシック"/>
              </a:rPr>
              <a:t>Group C: all week 6 team leaders chairing the discussion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94" y="2720001"/>
            <a:ext cx="1162050" cy="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8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692"/>
            <a:ext cx="10515600" cy="95858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prstClr val="black"/>
                </a:solidFill>
                <a:ea typeface="ＭＳ Ｐゴシック"/>
              </a:rPr>
              <a:t>Preparation for Week 6: </a:t>
            </a:r>
            <a:r>
              <a:rPr lang="en-GB" sz="2800" dirty="0" smtClean="0">
                <a:solidFill>
                  <a:prstClr val="black"/>
                </a:solidFill>
                <a:ea typeface="ＭＳ Ｐゴシック"/>
              </a:rPr>
              <a:t>Debate – </a:t>
            </a:r>
            <a:br>
              <a:rPr lang="en-GB" sz="2800" dirty="0" smtClean="0">
                <a:solidFill>
                  <a:prstClr val="black"/>
                </a:solidFill>
                <a:ea typeface="ＭＳ Ｐゴシック"/>
              </a:rPr>
            </a:br>
            <a:r>
              <a:rPr lang="en-GB" sz="2800" dirty="0" smtClean="0">
                <a:solidFill>
                  <a:prstClr val="black"/>
                </a:solidFill>
                <a:ea typeface="ＭＳ Ｐゴシック"/>
              </a:rPr>
              <a:t>Extra Reading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367275"/>
          <a:ext cx="11404242" cy="5368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42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A (YES):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argue that companies DO need managers.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read/watch and prepare: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u="sng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http://www.huffingtonpost.com/jacob-morgan/do-we-need-managers_b_6876846.html</a:t>
                      </a:r>
                      <a:endParaRPr lang="en-GB" sz="2000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u="sng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https://www.coursera.org/learn/managing-as-a-coach/lecture/ae6Ic/why-do-we-need-managers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B (NO):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argue that companies DON’T need managers.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 and prepare: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https://hbr.org/2011/12/first-lets-fire-all-the-managers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4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 (Team leaders):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run the discussion, prepare a set of ground rules and determine the winner of the debate.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read and prepare: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http://www.cmu.edu/teaching/solveproblem/strat-dontparticipate/groundrules.pdf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6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solidFill>
                  <a:prstClr val="black"/>
                </a:solidFill>
                <a:ea typeface="+mn-ea"/>
              </a:rPr>
              <a:t>Preparation for </a:t>
            </a:r>
            <a:r>
              <a:rPr lang="en-GB" sz="3600" dirty="0" smtClean="0">
                <a:solidFill>
                  <a:prstClr val="black"/>
                </a:solidFill>
                <a:ea typeface="+mn-ea"/>
              </a:rPr>
              <a:t>week </a:t>
            </a:r>
            <a:r>
              <a:rPr lang="en-GB" sz="3600" dirty="0">
                <a:solidFill>
                  <a:prstClr val="black"/>
                </a:solidFill>
                <a:ea typeface="+mn-ea"/>
              </a:rPr>
              <a:t>6</a:t>
            </a:r>
            <a:br>
              <a:rPr lang="en-GB" sz="3600" dirty="0">
                <a:solidFill>
                  <a:prstClr val="black"/>
                </a:solidFill>
                <a:ea typeface="+mn-ea"/>
              </a:rPr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9958" y="1859482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400" b="1" dirty="0" smtClean="0">
                <a:solidFill>
                  <a:prstClr val="black"/>
                </a:solidFill>
              </a:rPr>
              <a:t>Attend</a:t>
            </a:r>
            <a:r>
              <a:rPr lang="en-GB" sz="2400" b="1" dirty="0" smtClean="0">
                <a:solidFill>
                  <a:prstClr val="black"/>
                </a:solidFill>
              </a:rPr>
              <a:t> </a:t>
            </a:r>
            <a:r>
              <a:rPr lang="en-GB" sz="2400" dirty="0" smtClean="0">
                <a:solidFill>
                  <a:prstClr val="black"/>
                </a:solidFill>
              </a:rPr>
              <a:t>week 6’s Lecture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sz="2400" dirty="0" smtClean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400" b="1" dirty="0" smtClean="0">
                <a:solidFill>
                  <a:prstClr val="black"/>
                </a:solidFill>
              </a:rPr>
              <a:t>Quiz Time: </a:t>
            </a:r>
            <a:r>
              <a:rPr lang="en-GB" sz="2400" dirty="0" smtClean="0">
                <a:solidFill>
                  <a:prstClr val="black"/>
                </a:solidFill>
              </a:rPr>
              <a:t>Seminar Lecturer will allocate a group to come prepared to conduct a </a:t>
            </a:r>
            <a:r>
              <a:rPr lang="en-GB" sz="2400" dirty="0" err="1" smtClean="0">
                <a:solidFill>
                  <a:prstClr val="black"/>
                </a:solidFill>
              </a:rPr>
              <a:t>Kahoot</a:t>
            </a:r>
            <a:r>
              <a:rPr lang="en-GB" sz="2400" dirty="0" smtClean="0">
                <a:solidFill>
                  <a:prstClr val="black"/>
                </a:solidFill>
              </a:rPr>
              <a:t> quiz based on Unit </a:t>
            </a:r>
            <a:r>
              <a:rPr lang="en-GB" sz="2400" dirty="0" smtClean="0">
                <a:solidFill>
                  <a:prstClr val="black"/>
                </a:solidFill>
              </a:rPr>
              <a:t>5’s Lecture </a:t>
            </a:r>
            <a:r>
              <a:rPr lang="en-GB" sz="2400" dirty="0" smtClean="0">
                <a:solidFill>
                  <a:prstClr val="black"/>
                </a:solidFill>
              </a:rPr>
              <a:t>on </a:t>
            </a:r>
            <a:r>
              <a:rPr lang="en-GB" sz="2400" dirty="0" smtClean="0">
                <a:solidFill>
                  <a:prstClr val="black"/>
                </a:solidFill>
              </a:rPr>
              <a:t>“</a:t>
            </a:r>
            <a:r>
              <a:rPr lang="en-GB" sz="2400" b="1" dirty="0" smtClean="0">
                <a:solidFill>
                  <a:prstClr val="black"/>
                </a:solidFill>
              </a:rPr>
              <a:t>Managing and Leading Teams</a:t>
            </a:r>
            <a:r>
              <a:rPr lang="en-GB" sz="2400" b="1" dirty="0" smtClean="0">
                <a:solidFill>
                  <a:prstClr val="black"/>
                </a:solidFill>
              </a:rPr>
              <a:t>” </a:t>
            </a:r>
            <a:r>
              <a:rPr lang="en-GB" sz="2400" i="1" dirty="0" smtClean="0">
                <a:solidFill>
                  <a:prstClr val="black"/>
                </a:solidFill>
              </a:rPr>
              <a:t>(a minimum of 10 questions)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None/>
            </a:pPr>
            <a:endParaRPr lang="en-GB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None/>
            </a:pPr>
            <a:endParaRPr lang="en-GB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GB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COME PREPARED!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None/>
            </a:pPr>
            <a:endParaRPr lang="en-GB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7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96" y="4241213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8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Teams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2130739"/>
            <a:ext cx="8911391" cy="28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512" y="450253"/>
            <a:ext cx="10515600" cy="958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Review: Lecture  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6927" y="1485995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Outline the key theories highlighted in Unit </a:t>
            </a:r>
            <a:r>
              <a:rPr lang="en-GB" sz="2800" dirty="0" smtClean="0"/>
              <a:t>5’s </a:t>
            </a:r>
            <a:r>
              <a:rPr lang="en-GB" sz="2800" dirty="0" smtClean="0"/>
              <a:t>Lecture</a:t>
            </a:r>
          </a:p>
          <a:p>
            <a:pPr marL="0" indent="0"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Discuss it’s relevance to today’s discussion or presentation on ‘Challenges of Working in Virtual Teams’</a:t>
            </a:r>
          </a:p>
          <a:p>
            <a:pPr marL="0" indent="0"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Reflect your learning from this </a:t>
            </a:r>
            <a:r>
              <a:rPr lang="en-GB" sz="2800" dirty="0" smtClean="0"/>
              <a:t>week’s </a:t>
            </a:r>
            <a:r>
              <a:rPr lang="en-GB" sz="2800" dirty="0" smtClean="0"/>
              <a:t>lecture to: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it’s relevance and limitation to working in virtual teams in 	 	your own national culture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challenges today’s global leaders / managers experience 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84346" y="193847"/>
            <a:ext cx="668809" cy="759668"/>
            <a:chOff x="7951304" y="1351722"/>
            <a:chExt cx="445273" cy="48503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04744" y="418488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15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82858" y="1595438"/>
            <a:ext cx="8185150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b="1" dirty="0" smtClean="0">
                <a:latin typeface="Arial"/>
                <a:ea typeface="ＭＳ Ｐゴシック" pitchFamily="-60" charset="-128"/>
                <a:cs typeface="Arial"/>
              </a:rPr>
              <a:t>From your critical evaluation of: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Solomon, C., (2010), </a:t>
            </a:r>
            <a:r>
              <a:rPr lang="en-GB" sz="2000" i="1" dirty="0" smtClean="0"/>
              <a:t>The challenges of working in virtual teams</a:t>
            </a:r>
            <a:r>
              <a:rPr lang="en-GB" sz="2000" dirty="0" smtClean="0"/>
              <a:t>, published by RW3 </a:t>
            </a:r>
            <a:r>
              <a:rPr lang="en-GB" sz="2000" dirty="0" err="1" smtClean="0"/>
              <a:t>CultureWizard</a:t>
            </a: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How do </a:t>
            </a:r>
            <a:r>
              <a:rPr lang="en-GB" sz="2000" i="1" dirty="0" smtClean="0">
                <a:latin typeface="Arial"/>
                <a:ea typeface="ＭＳ Ｐゴシック" pitchFamily="-60" charset="-128"/>
                <a:cs typeface="Arial"/>
              </a:rPr>
              <a:t>Virtual </a:t>
            </a:r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teams compare with traditional Face-to-Face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are key challenges for Virtual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is the role of the leader in Virtual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are your key learning points about leading Virtual teams?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smtClean="0">
                <a:latin typeface="Arial"/>
                <a:cs typeface="Arial"/>
              </a:rPr>
              <a:t>Discuss or present your key findings with the rest of the class</a:t>
            </a: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 fontScale="9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ea typeface="Arial" pitchFamily="-60" charset="0"/>
                <a:cs typeface="Arial" pitchFamily="-60" charset="0"/>
              </a:rPr>
              <a:t/>
            </a:r>
            <a:br>
              <a:rPr lang="en-US" sz="3600" dirty="0" smtClean="0">
                <a:ea typeface="Arial" pitchFamily="-60" charset="0"/>
                <a:cs typeface="Arial" pitchFamily="-60" charset="0"/>
              </a:rPr>
            </a:br>
            <a:r>
              <a:rPr lang="en-US" sz="3600" dirty="0" smtClean="0">
                <a:ea typeface="Arial" pitchFamily="-60" charset="0"/>
                <a:cs typeface="Arial" pitchFamily="-60" charset="0"/>
              </a:rPr>
              <a:t>Leading Virtual Teams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8"/>
            <a:ext cx="8185150" cy="48872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algn="r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en-US" sz="1600" dirty="0" smtClean="0"/>
              <a:t> Goleman, D. and </a:t>
            </a:r>
            <a:r>
              <a:rPr lang="en-US" sz="1600" dirty="0" err="1" smtClean="0"/>
              <a:t>Boyatzis</a:t>
            </a:r>
            <a:r>
              <a:rPr lang="en-US" sz="1600" dirty="0" smtClean="0"/>
              <a:t>, R. (2008) Social Intelligence and the Biology of Leadership. In </a:t>
            </a:r>
            <a:r>
              <a:rPr lang="en-US" sz="1600" i="1" dirty="0" smtClean="0"/>
              <a:t>Harvard Business Review</a:t>
            </a:r>
            <a:r>
              <a:rPr lang="en-US" sz="1600" dirty="0" smtClean="0"/>
              <a:t>; Sep2008, Vol. 86 Issue 9, p74-81</a:t>
            </a:r>
            <a:endParaRPr lang="en-GB" sz="16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Communication Skills for Leaders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65" y="1727787"/>
            <a:ext cx="8813269" cy="30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958850" y="1614112"/>
            <a:ext cx="8185150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smtClean="0"/>
              <a:t>Take 1 </a:t>
            </a:r>
            <a:r>
              <a:rPr lang="en-GB" sz="2000" smtClean="0"/>
              <a:t>– You will be given a character from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i="1" smtClean="0"/>
              <a:t>The Team That Wasn’t</a:t>
            </a:r>
            <a:r>
              <a:rPr lang="en-GB" sz="2000" smtClean="0"/>
              <a:t> case study to role play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smtClean="0"/>
              <a:t>Role Play format</a:t>
            </a:r>
          </a:p>
          <a:p>
            <a:r>
              <a:rPr lang="en-GB" sz="2000" smtClean="0"/>
              <a:t>Board meeting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b="1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smtClean="0"/>
              <a:t>To prepare your </a:t>
            </a:r>
            <a:r>
              <a:rPr lang="en-GB" sz="2000" b="1" i="1" smtClean="0"/>
              <a:t>starring</a:t>
            </a:r>
            <a:r>
              <a:rPr lang="en-GB" sz="2000" b="1" smtClean="0"/>
              <a:t> role</a:t>
            </a:r>
          </a:p>
          <a:p>
            <a:r>
              <a:rPr lang="en-GB" sz="2000" smtClean="0"/>
              <a:t>How is your character feeling in this meeting?</a:t>
            </a:r>
          </a:p>
          <a:p>
            <a:r>
              <a:rPr lang="en-GB" sz="2000" smtClean="0"/>
              <a:t>What behaviours is your character demonstrating?</a:t>
            </a:r>
          </a:p>
          <a:p>
            <a:r>
              <a:rPr lang="en-GB" sz="2000" smtClean="0"/>
              <a:t>What impact are they having on the other </a:t>
            </a:r>
          </a:p>
          <a:p>
            <a:endParaRPr lang="en-GB" sz="200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smtClean="0"/>
              <a:t/>
            </a:r>
            <a:br>
              <a:rPr lang="en-GB" sz="2000" smtClean="0"/>
            </a:br>
            <a:endParaRPr lang="en-GB" sz="2000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26550" y="340111"/>
            <a:ext cx="9268736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Role Play: </a:t>
            </a:r>
          </a:p>
          <a:p>
            <a:r>
              <a:rPr lang="en-US" sz="3200" i="1" dirty="0" smtClean="0">
                <a:ea typeface="Arial" pitchFamily="-60" charset="0"/>
                <a:cs typeface="Arial" pitchFamily="-60" charset="0"/>
              </a:rPr>
              <a:t>The Team That Wasn’t – </a:t>
            </a:r>
            <a:r>
              <a:rPr lang="en-US" sz="3200" dirty="0" smtClean="0">
                <a:ea typeface="Arial" pitchFamily="-60" charset="0"/>
                <a:cs typeface="Arial" pitchFamily="-60" charset="0"/>
              </a:rPr>
              <a:t>Take 1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716597" y="2547143"/>
            <a:ext cx="2964655" cy="3279651"/>
            <a:chOff x="6542468" y="3026535"/>
            <a:chExt cx="2060619" cy="2279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 r="8388" b="7781"/>
            <a:stretch/>
          </p:blipFill>
          <p:spPr>
            <a:xfrm>
              <a:off x="6542468" y="3026535"/>
              <a:ext cx="2060619" cy="22795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532603">
              <a:off x="6985551" y="4642503"/>
              <a:ext cx="102555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Take 1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640503" y="2179097"/>
            <a:ext cx="2067625" cy="2307347"/>
            <a:chOff x="6934320" y="2721729"/>
            <a:chExt cx="1777285" cy="1983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" t="7380" r="6130" b="7375"/>
            <a:stretch/>
          </p:blipFill>
          <p:spPr>
            <a:xfrm>
              <a:off x="6934320" y="2721729"/>
              <a:ext cx="1777285" cy="19833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657014">
              <a:off x="7271612" y="4102612"/>
              <a:ext cx="86484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</a:rPr>
                <a:t>Take 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15807" y="1631618"/>
            <a:ext cx="8119966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 </a:t>
            </a:r>
            <a:r>
              <a:rPr lang="en-GB" sz="2000" dirty="0" smtClean="0"/>
              <a:t>– Your goal is to improve the performance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of the team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 – Small Group Discussion</a:t>
            </a:r>
          </a:p>
          <a:p>
            <a:r>
              <a:rPr lang="en-GB" sz="2000" dirty="0" smtClean="0"/>
              <a:t>What management techniques are missing?</a:t>
            </a:r>
          </a:p>
          <a:p>
            <a:r>
              <a:rPr lang="en-GB" sz="2000" dirty="0" smtClean="0"/>
              <a:t>What meeting structure is missing?</a:t>
            </a:r>
          </a:p>
          <a:p>
            <a:r>
              <a:rPr lang="en-GB" sz="2000" dirty="0" smtClean="0"/>
              <a:t>What characters are missing from the meeting?</a:t>
            </a:r>
          </a:p>
          <a:p>
            <a:r>
              <a:rPr lang="en-GB" sz="2000" dirty="0" smtClean="0"/>
              <a:t>How would Tuckman's Team Development Model help?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In your own style, present your proposed solution.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You have 10 minutes per group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29541" y="274638"/>
            <a:ext cx="849249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Role Play: </a:t>
            </a:r>
          </a:p>
          <a:p>
            <a:r>
              <a:rPr lang="en-US" sz="3200" i="1" dirty="0" smtClean="0">
                <a:ea typeface="Arial" pitchFamily="-60" charset="0"/>
                <a:cs typeface="Arial" pitchFamily="-60" charset="0"/>
              </a:rPr>
              <a:t>The Team That Wasn’t </a:t>
            </a:r>
            <a:r>
              <a:rPr lang="en-US" sz="3200" dirty="0" smtClean="0">
                <a:ea typeface="Arial" pitchFamily="-60" charset="0"/>
                <a:cs typeface="Arial" pitchFamily="-60" charset="0"/>
              </a:rPr>
              <a:t>– Take 2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741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Week 6: Debate  </vt:lpstr>
      <vt:lpstr>Preparation for Week 6: Debate –  Extra Reading</vt:lpstr>
      <vt:lpstr>Preparation for week 6 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7</cp:revision>
  <dcterms:created xsi:type="dcterms:W3CDTF">2017-07-19T18:46:37Z</dcterms:created>
  <dcterms:modified xsi:type="dcterms:W3CDTF">2019-02-17T21:30:41Z</dcterms:modified>
</cp:coreProperties>
</file>