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sldIdLst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FCBF2F-F483-4CCB-84E8-C5E50D64ED6A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D4AEACD-B2A0-4AC8-9E37-F246E4DA36CA}">
      <dgm:prSet phldrT="[Text]" custT="1"/>
      <dgm:spPr/>
      <dgm:t>
        <a:bodyPr/>
        <a:lstStyle/>
        <a:p>
          <a:r>
            <a:rPr lang="en-GB" sz="1800" b="0" dirty="0" smtClean="0"/>
            <a:t>Specific</a:t>
          </a:r>
          <a:endParaRPr lang="en-GB" sz="1800" b="0" dirty="0"/>
        </a:p>
      </dgm:t>
    </dgm:pt>
    <dgm:pt modelId="{6938D566-BBB4-4B20-A912-94C1082F445C}" type="parTrans" cxnId="{987DC56B-2D3F-4681-9264-28202655CAA3}">
      <dgm:prSet/>
      <dgm:spPr/>
      <dgm:t>
        <a:bodyPr/>
        <a:lstStyle/>
        <a:p>
          <a:endParaRPr lang="en-GB"/>
        </a:p>
      </dgm:t>
    </dgm:pt>
    <dgm:pt modelId="{503861E0-B2CC-4D7F-B2F2-E5A1983D55A1}" type="sibTrans" cxnId="{987DC56B-2D3F-4681-9264-28202655CAA3}">
      <dgm:prSet/>
      <dgm:spPr/>
      <dgm:t>
        <a:bodyPr/>
        <a:lstStyle/>
        <a:p>
          <a:endParaRPr lang="en-GB"/>
        </a:p>
      </dgm:t>
    </dgm:pt>
    <dgm:pt modelId="{F425F3E9-A0F4-4D5D-9845-7E43414CF1A3}">
      <dgm:prSet phldrT="[Text]" custT="1"/>
      <dgm:spPr/>
      <dgm:t>
        <a:bodyPr/>
        <a:lstStyle/>
        <a:p>
          <a:r>
            <a:rPr lang="en-GB" sz="1800" dirty="0" smtClean="0"/>
            <a:t>Behaviour</a:t>
          </a:r>
          <a:endParaRPr lang="en-GB" sz="1800" dirty="0"/>
        </a:p>
      </dgm:t>
    </dgm:pt>
    <dgm:pt modelId="{0CFE40B7-63B3-4E0C-BAAF-C1757C24C82B}" type="parTrans" cxnId="{E9A327A8-D8A8-4158-AA55-1899CDB0A0CC}">
      <dgm:prSet/>
      <dgm:spPr/>
      <dgm:t>
        <a:bodyPr/>
        <a:lstStyle/>
        <a:p>
          <a:endParaRPr lang="en-GB"/>
        </a:p>
      </dgm:t>
    </dgm:pt>
    <dgm:pt modelId="{C3E15F82-E6CB-47EB-86FE-ADA1DB806369}" type="sibTrans" cxnId="{E9A327A8-D8A8-4158-AA55-1899CDB0A0CC}">
      <dgm:prSet/>
      <dgm:spPr/>
      <dgm:t>
        <a:bodyPr/>
        <a:lstStyle/>
        <a:p>
          <a:endParaRPr lang="en-GB"/>
        </a:p>
      </dgm:t>
    </dgm:pt>
    <dgm:pt modelId="{351E8603-7044-4D27-B067-B1EB21AA3560}">
      <dgm:prSet phldrT="[Text]"/>
      <dgm:spPr/>
      <dgm:t>
        <a:bodyPr/>
        <a:lstStyle/>
        <a:p>
          <a:r>
            <a:rPr lang="en-GB" dirty="0" smtClean="0"/>
            <a:t>Describe what they did</a:t>
          </a:r>
          <a:endParaRPr lang="en-GB" dirty="0"/>
        </a:p>
      </dgm:t>
    </dgm:pt>
    <dgm:pt modelId="{1F517E28-B85D-426F-B6C6-1F413D19C16F}" type="parTrans" cxnId="{A3345E95-A5D4-4DF5-BBFC-4B70FC483C1D}">
      <dgm:prSet/>
      <dgm:spPr/>
      <dgm:t>
        <a:bodyPr/>
        <a:lstStyle/>
        <a:p>
          <a:endParaRPr lang="en-GB"/>
        </a:p>
      </dgm:t>
    </dgm:pt>
    <dgm:pt modelId="{A3F043F9-2F51-4544-A4C4-85A3BABD8F83}" type="sibTrans" cxnId="{A3345E95-A5D4-4DF5-BBFC-4B70FC483C1D}">
      <dgm:prSet/>
      <dgm:spPr/>
      <dgm:t>
        <a:bodyPr/>
        <a:lstStyle/>
        <a:p>
          <a:endParaRPr lang="en-GB"/>
        </a:p>
      </dgm:t>
    </dgm:pt>
    <dgm:pt modelId="{251A442E-DC8A-4DDD-BC0B-D58A2C46A56D}">
      <dgm:prSet phldrT="[Text]" custT="1"/>
      <dgm:spPr/>
      <dgm:t>
        <a:bodyPr/>
        <a:lstStyle/>
        <a:p>
          <a:r>
            <a:rPr lang="en-GB" sz="1800" dirty="0" smtClean="0"/>
            <a:t>Impact</a:t>
          </a:r>
          <a:endParaRPr lang="en-GB" sz="1800" dirty="0"/>
        </a:p>
      </dgm:t>
    </dgm:pt>
    <dgm:pt modelId="{3162B534-D985-4065-B0F6-A7CAA57D40BA}" type="parTrans" cxnId="{3363C990-1E5F-45F4-8C95-9B3F38EBE0CF}">
      <dgm:prSet/>
      <dgm:spPr/>
      <dgm:t>
        <a:bodyPr/>
        <a:lstStyle/>
        <a:p>
          <a:endParaRPr lang="en-GB"/>
        </a:p>
      </dgm:t>
    </dgm:pt>
    <dgm:pt modelId="{0006ACC1-E5C4-485B-A449-53E218EA8855}" type="sibTrans" cxnId="{3363C990-1E5F-45F4-8C95-9B3F38EBE0CF}">
      <dgm:prSet/>
      <dgm:spPr/>
      <dgm:t>
        <a:bodyPr/>
        <a:lstStyle/>
        <a:p>
          <a:endParaRPr lang="en-GB"/>
        </a:p>
      </dgm:t>
    </dgm:pt>
    <dgm:pt modelId="{1F61AF2E-2A0B-4258-9CC1-237AB451C081}">
      <dgm:prSet phldrT="[Text]"/>
      <dgm:spPr/>
      <dgm:t>
        <a:bodyPr/>
        <a:lstStyle/>
        <a:p>
          <a:endParaRPr lang="en-GB" dirty="0" smtClean="0"/>
        </a:p>
        <a:p>
          <a:r>
            <a:rPr lang="en-GB" dirty="0" smtClean="0"/>
            <a:t>Describe the effect</a:t>
          </a:r>
          <a:endParaRPr lang="en-GB" dirty="0"/>
        </a:p>
      </dgm:t>
    </dgm:pt>
    <dgm:pt modelId="{12101CE6-155C-4767-B630-12688969DB78}" type="parTrans" cxnId="{FF7503B3-700C-4347-82FC-126BFB761389}">
      <dgm:prSet/>
      <dgm:spPr/>
      <dgm:t>
        <a:bodyPr/>
        <a:lstStyle/>
        <a:p>
          <a:endParaRPr lang="en-GB"/>
        </a:p>
      </dgm:t>
    </dgm:pt>
    <dgm:pt modelId="{81536F9B-7F6A-421E-B67A-CBE828E71AB3}" type="sibTrans" cxnId="{FF7503B3-700C-4347-82FC-126BFB761389}">
      <dgm:prSet/>
      <dgm:spPr/>
      <dgm:t>
        <a:bodyPr/>
        <a:lstStyle/>
        <a:p>
          <a:endParaRPr lang="en-GB"/>
        </a:p>
      </dgm:t>
    </dgm:pt>
    <dgm:pt modelId="{1AB0065E-9343-4D6E-B562-6E808542D2B1}">
      <dgm:prSet phldrT="[Text]" custT="1"/>
      <dgm:spPr/>
      <dgm:t>
        <a:bodyPr/>
        <a:lstStyle/>
        <a:p>
          <a:r>
            <a:rPr lang="en-GB" sz="1800" dirty="0" smtClean="0"/>
            <a:t>Future</a:t>
          </a:r>
          <a:endParaRPr lang="en-GB" sz="1800" dirty="0"/>
        </a:p>
      </dgm:t>
    </dgm:pt>
    <dgm:pt modelId="{4D93C904-4A22-433B-8886-809058C4DCF8}" type="parTrans" cxnId="{89DF29CB-2B94-4AAB-83E3-42EE8557C415}">
      <dgm:prSet/>
      <dgm:spPr/>
      <dgm:t>
        <a:bodyPr/>
        <a:lstStyle/>
        <a:p>
          <a:endParaRPr lang="en-GB"/>
        </a:p>
      </dgm:t>
    </dgm:pt>
    <dgm:pt modelId="{F68C6F8F-22B4-4480-959C-2E393B0F9F49}" type="sibTrans" cxnId="{89DF29CB-2B94-4AAB-83E3-42EE8557C415}">
      <dgm:prSet/>
      <dgm:spPr/>
      <dgm:t>
        <a:bodyPr/>
        <a:lstStyle/>
        <a:p>
          <a:endParaRPr lang="en-GB"/>
        </a:p>
      </dgm:t>
    </dgm:pt>
    <dgm:pt modelId="{88477603-5A68-40FD-8275-FDD3BBF5417A}">
      <dgm:prSet phldrT="[Text]"/>
      <dgm:spPr/>
      <dgm:t>
        <a:bodyPr/>
        <a:lstStyle/>
        <a:p>
          <a:endParaRPr lang="en-GB" dirty="0" smtClean="0"/>
        </a:p>
        <a:p>
          <a:r>
            <a:rPr lang="en-GB" dirty="0" smtClean="0"/>
            <a:t>Suggest alternative behaviour</a:t>
          </a:r>
          <a:endParaRPr lang="en-GB" dirty="0"/>
        </a:p>
      </dgm:t>
    </dgm:pt>
    <dgm:pt modelId="{665C0409-E069-4765-A36D-D8CAA1B3DA89}" type="parTrans" cxnId="{992DEC43-9268-4A36-A15F-2FCF3DCF876F}">
      <dgm:prSet/>
      <dgm:spPr/>
      <dgm:t>
        <a:bodyPr/>
        <a:lstStyle/>
        <a:p>
          <a:endParaRPr lang="en-GB"/>
        </a:p>
      </dgm:t>
    </dgm:pt>
    <dgm:pt modelId="{55EF1F84-0607-4B14-8F09-5CA9BBAD236F}" type="sibTrans" cxnId="{992DEC43-9268-4A36-A15F-2FCF3DCF876F}">
      <dgm:prSet/>
      <dgm:spPr/>
      <dgm:t>
        <a:bodyPr/>
        <a:lstStyle/>
        <a:p>
          <a:endParaRPr lang="en-GB"/>
        </a:p>
      </dgm:t>
    </dgm:pt>
    <dgm:pt modelId="{125F85C7-FB3C-4A80-AD80-066B7FBDBD57}">
      <dgm:prSet phldrT="[Text]"/>
      <dgm:spPr/>
      <dgm:t>
        <a:bodyPr/>
        <a:lstStyle/>
        <a:p>
          <a:r>
            <a:rPr lang="en-GB" dirty="0" smtClean="0"/>
            <a:t>Use an example</a:t>
          </a:r>
          <a:endParaRPr lang="en-GB" dirty="0"/>
        </a:p>
      </dgm:t>
    </dgm:pt>
    <dgm:pt modelId="{3F541B19-9886-4929-ADDD-8A4754655867}" type="parTrans" cxnId="{8DC6B9CE-8D08-40E4-9458-2A70D65F86DC}">
      <dgm:prSet/>
      <dgm:spPr/>
      <dgm:t>
        <a:bodyPr/>
        <a:lstStyle/>
        <a:p>
          <a:endParaRPr lang="en-GB"/>
        </a:p>
      </dgm:t>
    </dgm:pt>
    <dgm:pt modelId="{64E6A363-86A4-4EDD-BB4C-3525689A4ACC}" type="sibTrans" cxnId="{8DC6B9CE-8D08-40E4-9458-2A70D65F86DC}">
      <dgm:prSet/>
      <dgm:spPr/>
      <dgm:t>
        <a:bodyPr/>
        <a:lstStyle/>
        <a:p>
          <a:endParaRPr lang="en-GB"/>
        </a:p>
      </dgm:t>
    </dgm:pt>
    <dgm:pt modelId="{F24B6201-633C-420A-92B1-6E4D84AF621F}">
      <dgm:prSet phldrT="[Text]" custT="1"/>
      <dgm:spPr/>
      <dgm:t>
        <a:bodyPr/>
        <a:lstStyle/>
        <a:p>
          <a:r>
            <a:rPr lang="en-GB" sz="1600" dirty="0" smtClean="0"/>
            <a:t>Use an example</a:t>
          </a:r>
          <a:endParaRPr lang="en-GB" sz="1600" dirty="0"/>
        </a:p>
      </dgm:t>
    </dgm:pt>
    <dgm:pt modelId="{52138F69-8129-48B2-9A56-0680AFE442FC}" type="parTrans" cxnId="{BCB7F704-AAD7-43DE-AC3B-3C27AAB8E457}">
      <dgm:prSet/>
      <dgm:spPr/>
      <dgm:t>
        <a:bodyPr/>
        <a:lstStyle/>
        <a:p>
          <a:endParaRPr lang="en-GB"/>
        </a:p>
      </dgm:t>
    </dgm:pt>
    <dgm:pt modelId="{DBBDC7BD-91C0-4C23-8BFB-682B8F8D64F2}" type="sibTrans" cxnId="{BCB7F704-AAD7-43DE-AC3B-3C27AAB8E457}">
      <dgm:prSet/>
      <dgm:spPr/>
      <dgm:t>
        <a:bodyPr/>
        <a:lstStyle/>
        <a:p>
          <a:endParaRPr lang="en-GB"/>
        </a:p>
      </dgm:t>
    </dgm:pt>
    <dgm:pt modelId="{E8C845BB-1584-426F-9A55-7BD58EFC9D71}">
      <dgm:prSet phldrT="[Text]"/>
      <dgm:spPr/>
      <dgm:t>
        <a:bodyPr/>
        <a:lstStyle/>
        <a:p>
          <a:r>
            <a:rPr lang="en-GB" dirty="0" smtClean="0"/>
            <a:t>Use their exact words or actions</a:t>
          </a:r>
          <a:endParaRPr lang="en-GB" dirty="0"/>
        </a:p>
      </dgm:t>
    </dgm:pt>
    <dgm:pt modelId="{2C228C51-82CE-47E8-BFE5-B4BCC6A960AE}" type="parTrans" cxnId="{261DCA8E-BCF2-496F-8CE1-2243BC58AFDC}">
      <dgm:prSet/>
      <dgm:spPr/>
      <dgm:t>
        <a:bodyPr/>
        <a:lstStyle/>
        <a:p>
          <a:endParaRPr lang="en-GB"/>
        </a:p>
      </dgm:t>
    </dgm:pt>
    <dgm:pt modelId="{FD521FEB-D2E3-49C8-ABDA-E3CD6196EFBA}" type="sibTrans" cxnId="{261DCA8E-BCF2-496F-8CE1-2243BC58AFDC}">
      <dgm:prSet/>
      <dgm:spPr/>
      <dgm:t>
        <a:bodyPr/>
        <a:lstStyle/>
        <a:p>
          <a:endParaRPr lang="en-GB"/>
        </a:p>
      </dgm:t>
    </dgm:pt>
    <dgm:pt modelId="{D7D15E3F-9D45-41C4-880C-2632BDC83C46}">
      <dgm:prSet phldrT="[Text]"/>
      <dgm:spPr/>
      <dgm:t>
        <a:bodyPr/>
        <a:lstStyle/>
        <a:p>
          <a:r>
            <a:rPr lang="en-GB" dirty="0" smtClean="0"/>
            <a:t>Be honest</a:t>
          </a:r>
          <a:endParaRPr lang="en-GB" dirty="0"/>
        </a:p>
      </dgm:t>
    </dgm:pt>
    <dgm:pt modelId="{0D970545-D02F-4824-A561-C90480A54AE3}" type="parTrans" cxnId="{3F22425E-1DFC-4C3C-AF5B-31AF3BAE3134}">
      <dgm:prSet/>
      <dgm:spPr/>
      <dgm:t>
        <a:bodyPr/>
        <a:lstStyle/>
        <a:p>
          <a:endParaRPr lang="en-GB"/>
        </a:p>
      </dgm:t>
    </dgm:pt>
    <dgm:pt modelId="{09A47830-E18E-4699-A60D-3C3A7C941A2E}" type="sibTrans" cxnId="{3F22425E-1DFC-4C3C-AF5B-31AF3BAE3134}">
      <dgm:prSet/>
      <dgm:spPr/>
      <dgm:t>
        <a:bodyPr/>
        <a:lstStyle/>
        <a:p>
          <a:endParaRPr lang="en-GB"/>
        </a:p>
      </dgm:t>
    </dgm:pt>
    <dgm:pt modelId="{D17E5248-734B-4B43-9D11-197826A9A3A5}">
      <dgm:prSet phldrT="[Text]" custT="1"/>
      <dgm:spPr/>
      <dgm:t>
        <a:bodyPr/>
        <a:lstStyle/>
        <a:p>
          <a:endParaRPr lang="en-GB" sz="1600" dirty="0"/>
        </a:p>
      </dgm:t>
    </dgm:pt>
    <dgm:pt modelId="{AE18AAF4-AFEB-41FB-B352-151D98C75B4A}" type="parTrans" cxnId="{3F5AB1A9-003C-4315-97EB-39DD73DF4873}">
      <dgm:prSet/>
      <dgm:spPr/>
      <dgm:t>
        <a:bodyPr/>
        <a:lstStyle/>
        <a:p>
          <a:endParaRPr lang="en-GB"/>
        </a:p>
      </dgm:t>
    </dgm:pt>
    <dgm:pt modelId="{D1C4D134-DC07-4E26-9E94-8E625561739D}" type="sibTrans" cxnId="{3F5AB1A9-003C-4315-97EB-39DD73DF4873}">
      <dgm:prSet/>
      <dgm:spPr/>
      <dgm:t>
        <a:bodyPr/>
        <a:lstStyle/>
        <a:p>
          <a:endParaRPr lang="en-GB"/>
        </a:p>
      </dgm:t>
    </dgm:pt>
    <dgm:pt modelId="{3FF26646-1F4F-4A8B-A974-05190E5ED240}">
      <dgm:prSet phldrT="[Text]" custT="1"/>
      <dgm:spPr/>
      <dgm:t>
        <a:bodyPr/>
        <a:lstStyle/>
        <a:p>
          <a:r>
            <a:rPr lang="en-GB" sz="1600" dirty="0" smtClean="0"/>
            <a:t>Describe the situation</a:t>
          </a:r>
          <a:endParaRPr lang="en-GB" sz="1600" dirty="0"/>
        </a:p>
      </dgm:t>
    </dgm:pt>
    <dgm:pt modelId="{C329F06A-B11E-46BB-B7C8-003E3F11FE93}" type="parTrans" cxnId="{A6F7DBB9-FA82-4628-A6DB-20DFC3FC0F0F}">
      <dgm:prSet/>
      <dgm:spPr/>
      <dgm:t>
        <a:bodyPr/>
        <a:lstStyle/>
        <a:p>
          <a:endParaRPr lang="en-GB"/>
        </a:p>
      </dgm:t>
    </dgm:pt>
    <dgm:pt modelId="{9671EE6E-71F4-4337-9249-E54CFDF51BE2}" type="sibTrans" cxnId="{A6F7DBB9-FA82-4628-A6DB-20DFC3FC0F0F}">
      <dgm:prSet/>
      <dgm:spPr/>
      <dgm:t>
        <a:bodyPr/>
        <a:lstStyle/>
        <a:p>
          <a:endParaRPr lang="en-GB"/>
        </a:p>
      </dgm:t>
    </dgm:pt>
    <dgm:pt modelId="{68778578-BAFD-4BB4-8026-7D82D9744FC9}">
      <dgm:prSet phldrT="[Text]"/>
      <dgm:spPr/>
      <dgm:t>
        <a:bodyPr/>
        <a:lstStyle/>
        <a:p>
          <a:endParaRPr lang="en-GB" dirty="0"/>
        </a:p>
      </dgm:t>
    </dgm:pt>
    <dgm:pt modelId="{0624C9A0-C61E-4CD6-A02B-1E25D3430359}" type="parTrans" cxnId="{65479CAB-73CC-4261-AF94-F85652EED845}">
      <dgm:prSet/>
      <dgm:spPr/>
      <dgm:t>
        <a:bodyPr/>
        <a:lstStyle/>
        <a:p>
          <a:endParaRPr lang="en-GB"/>
        </a:p>
      </dgm:t>
    </dgm:pt>
    <dgm:pt modelId="{D8840A91-D469-47B8-802A-9B5DBCC212CA}" type="sibTrans" cxnId="{65479CAB-73CC-4261-AF94-F85652EED845}">
      <dgm:prSet/>
      <dgm:spPr/>
      <dgm:t>
        <a:bodyPr/>
        <a:lstStyle/>
        <a:p>
          <a:endParaRPr lang="en-GB"/>
        </a:p>
      </dgm:t>
    </dgm:pt>
    <dgm:pt modelId="{751E3D9C-4753-4C09-8FED-FEFFDF877268}" type="pres">
      <dgm:prSet presAssocID="{C8FCBF2F-F483-4CCB-84E8-C5E50D64ED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EA3084A-E8A7-401A-8CD2-107172571674}" type="pres">
      <dgm:prSet presAssocID="{4D4AEACD-B2A0-4AC8-9E37-F246E4DA36CA}" presName="compositeNode" presStyleCnt="0">
        <dgm:presLayoutVars>
          <dgm:bulletEnabled val="1"/>
        </dgm:presLayoutVars>
      </dgm:prSet>
      <dgm:spPr/>
    </dgm:pt>
    <dgm:pt modelId="{D3A36E67-0F99-4906-8097-962311C57286}" type="pres">
      <dgm:prSet presAssocID="{4D4AEACD-B2A0-4AC8-9E37-F246E4DA36CA}" presName="bgRect" presStyleLbl="node1" presStyleIdx="0" presStyleCnt="4"/>
      <dgm:spPr/>
      <dgm:t>
        <a:bodyPr/>
        <a:lstStyle/>
        <a:p>
          <a:endParaRPr lang="en-GB"/>
        </a:p>
      </dgm:t>
    </dgm:pt>
    <dgm:pt modelId="{A0FCAFF0-7A18-4240-94B6-B09A880F5EC5}" type="pres">
      <dgm:prSet presAssocID="{4D4AEACD-B2A0-4AC8-9E37-F246E4DA36CA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F250A5-E20D-4835-81A4-7329143388B7}" type="pres">
      <dgm:prSet presAssocID="{4D4AEACD-B2A0-4AC8-9E37-F246E4DA36CA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E83713-AA09-4687-BDDB-6D8C872FA1AE}" type="pres">
      <dgm:prSet presAssocID="{503861E0-B2CC-4D7F-B2F2-E5A1983D55A1}" presName="hSp" presStyleCnt="0"/>
      <dgm:spPr/>
    </dgm:pt>
    <dgm:pt modelId="{87D088F6-999D-449C-A3C0-2FC2E770EAA4}" type="pres">
      <dgm:prSet presAssocID="{503861E0-B2CC-4D7F-B2F2-E5A1983D55A1}" presName="vProcSp" presStyleCnt="0"/>
      <dgm:spPr/>
    </dgm:pt>
    <dgm:pt modelId="{7A8D614C-45AB-4B63-AB58-595126176BE1}" type="pres">
      <dgm:prSet presAssocID="{503861E0-B2CC-4D7F-B2F2-E5A1983D55A1}" presName="vSp1" presStyleCnt="0"/>
      <dgm:spPr/>
    </dgm:pt>
    <dgm:pt modelId="{6AE819F7-5FE7-4E02-A782-395DAAE4AC69}" type="pres">
      <dgm:prSet presAssocID="{503861E0-B2CC-4D7F-B2F2-E5A1983D55A1}" presName="simulatedConn" presStyleLbl="solidFgAcc1" presStyleIdx="0" presStyleCnt="3"/>
      <dgm:spPr/>
    </dgm:pt>
    <dgm:pt modelId="{BACC470A-A9BB-40A6-8849-0ACEBC82BE3F}" type="pres">
      <dgm:prSet presAssocID="{503861E0-B2CC-4D7F-B2F2-E5A1983D55A1}" presName="vSp2" presStyleCnt="0"/>
      <dgm:spPr/>
    </dgm:pt>
    <dgm:pt modelId="{C37FA6FC-0264-441F-B676-687DF0359F70}" type="pres">
      <dgm:prSet presAssocID="{503861E0-B2CC-4D7F-B2F2-E5A1983D55A1}" presName="sibTrans" presStyleCnt="0"/>
      <dgm:spPr/>
    </dgm:pt>
    <dgm:pt modelId="{DF27C3D4-2C80-477B-BEBF-2F3E0250D2C4}" type="pres">
      <dgm:prSet presAssocID="{F425F3E9-A0F4-4D5D-9845-7E43414CF1A3}" presName="compositeNode" presStyleCnt="0">
        <dgm:presLayoutVars>
          <dgm:bulletEnabled val="1"/>
        </dgm:presLayoutVars>
      </dgm:prSet>
      <dgm:spPr/>
    </dgm:pt>
    <dgm:pt modelId="{D0EBBA37-1E45-4ED1-8510-ABDA2080E13D}" type="pres">
      <dgm:prSet presAssocID="{F425F3E9-A0F4-4D5D-9845-7E43414CF1A3}" presName="bgRect" presStyleLbl="node1" presStyleIdx="1" presStyleCnt="4"/>
      <dgm:spPr/>
      <dgm:t>
        <a:bodyPr/>
        <a:lstStyle/>
        <a:p>
          <a:endParaRPr lang="en-GB"/>
        </a:p>
      </dgm:t>
    </dgm:pt>
    <dgm:pt modelId="{02144C7D-5170-49BE-9359-942818AC7720}" type="pres">
      <dgm:prSet presAssocID="{F425F3E9-A0F4-4D5D-9845-7E43414CF1A3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C8B05F-7FBD-4EF5-8B6C-6802F558C9F2}" type="pres">
      <dgm:prSet presAssocID="{F425F3E9-A0F4-4D5D-9845-7E43414CF1A3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ECC221-2E6D-4257-AE80-01EB6EEEC9A2}" type="pres">
      <dgm:prSet presAssocID="{C3E15F82-E6CB-47EB-86FE-ADA1DB806369}" presName="hSp" presStyleCnt="0"/>
      <dgm:spPr/>
    </dgm:pt>
    <dgm:pt modelId="{410BA101-1A31-419F-8D03-FCD51FF8569E}" type="pres">
      <dgm:prSet presAssocID="{C3E15F82-E6CB-47EB-86FE-ADA1DB806369}" presName="vProcSp" presStyleCnt="0"/>
      <dgm:spPr/>
    </dgm:pt>
    <dgm:pt modelId="{D2CBC36D-0EFC-4B65-84E5-F2D1F0A8583F}" type="pres">
      <dgm:prSet presAssocID="{C3E15F82-E6CB-47EB-86FE-ADA1DB806369}" presName="vSp1" presStyleCnt="0"/>
      <dgm:spPr/>
    </dgm:pt>
    <dgm:pt modelId="{ACB28B74-E029-4E6C-BDFF-E808B93A5111}" type="pres">
      <dgm:prSet presAssocID="{C3E15F82-E6CB-47EB-86FE-ADA1DB806369}" presName="simulatedConn" presStyleLbl="solidFgAcc1" presStyleIdx="1" presStyleCnt="3"/>
      <dgm:spPr/>
    </dgm:pt>
    <dgm:pt modelId="{5D6EF551-B7FB-45A4-A387-35B9EF7B9D57}" type="pres">
      <dgm:prSet presAssocID="{C3E15F82-E6CB-47EB-86FE-ADA1DB806369}" presName="vSp2" presStyleCnt="0"/>
      <dgm:spPr/>
    </dgm:pt>
    <dgm:pt modelId="{143A1FAD-E655-4A56-9FBB-B8FD339E161F}" type="pres">
      <dgm:prSet presAssocID="{C3E15F82-E6CB-47EB-86FE-ADA1DB806369}" presName="sibTrans" presStyleCnt="0"/>
      <dgm:spPr/>
    </dgm:pt>
    <dgm:pt modelId="{3774CA79-AE29-4040-9DD5-E25D3D6AE9E3}" type="pres">
      <dgm:prSet presAssocID="{251A442E-DC8A-4DDD-BC0B-D58A2C46A56D}" presName="compositeNode" presStyleCnt="0">
        <dgm:presLayoutVars>
          <dgm:bulletEnabled val="1"/>
        </dgm:presLayoutVars>
      </dgm:prSet>
      <dgm:spPr/>
    </dgm:pt>
    <dgm:pt modelId="{09EF91BF-E593-46B6-8C31-B4460E860087}" type="pres">
      <dgm:prSet presAssocID="{251A442E-DC8A-4DDD-BC0B-D58A2C46A56D}" presName="bgRect" presStyleLbl="node1" presStyleIdx="2" presStyleCnt="4"/>
      <dgm:spPr/>
      <dgm:t>
        <a:bodyPr/>
        <a:lstStyle/>
        <a:p>
          <a:endParaRPr lang="en-GB"/>
        </a:p>
      </dgm:t>
    </dgm:pt>
    <dgm:pt modelId="{D5AA3065-BE6B-4143-8AE0-8D6665BE2529}" type="pres">
      <dgm:prSet presAssocID="{251A442E-DC8A-4DDD-BC0B-D58A2C46A56D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F61AAF-3A9D-409D-A3DA-0C577ADC0054}" type="pres">
      <dgm:prSet presAssocID="{251A442E-DC8A-4DDD-BC0B-D58A2C46A56D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C6606B-FAAB-4214-A673-62851E59C1B8}" type="pres">
      <dgm:prSet presAssocID="{0006ACC1-E5C4-485B-A449-53E218EA8855}" presName="hSp" presStyleCnt="0"/>
      <dgm:spPr/>
    </dgm:pt>
    <dgm:pt modelId="{960E420E-4451-4A3D-B89B-2270296C410A}" type="pres">
      <dgm:prSet presAssocID="{0006ACC1-E5C4-485B-A449-53E218EA8855}" presName="vProcSp" presStyleCnt="0"/>
      <dgm:spPr/>
    </dgm:pt>
    <dgm:pt modelId="{E7E56E83-E63C-4554-BF25-FC36816123B0}" type="pres">
      <dgm:prSet presAssocID="{0006ACC1-E5C4-485B-A449-53E218EA8855}" presName="vSp1" presStyleCnt="0"/>
      <dgm:spPr/>
    </dgm:pt>
    <dgm:pt modelId="{15C06885-DA9A-40BF-B5F2-0D5574C3B641}" type="pres">
      <dgm:prSet presAssocID="{0006ACC1-E5C4-485B-A449-53E218EA8855}" presName="simulatedConn" presStyleLbl="solidFgAcc1" presStyleIdx="2" presStyleCnt="3"/>
      <dgm:spPr/>
    </dgm:pt>
    <dgm:pt modelId="{72FC0320-3958-40BE-8886-213D3468F05D}" type="pres">
      <dgm:prSet presAssocID="{0006ACC1-E5C4-485B-A449-53E218EA8855}" presName="vSp2" presStyleCnt="0"/>
      <dgm:spPr/>
    </dgm:pt>
    <dgm:pt modelId="{033D7207-AE0A-4C99-B767-C32B5CD0F775}" type="pres">
      <dgm:prSet presAssocID="{0006ACC1-E5C4-485B-A449-53E218EA8855}" presName="sibTrans" presStyleCnt="0"/>
      <dgm:spPr/>
    </dgm:pt>
    <dgm:pt modelId="{AAB511AE-D7E7-4360-A8C0-B245AF79EF42}" type="pres">
      <dgm:prSet presAssocID="{1AB0065E-9343-4D6E-B562-6E808542D2B1}" presName="compositeNode" presStyleCnt="0">
        <dgm:presLayoutVars>
          <dgm:bulletEnabled val="1"/>
        </dgm:presLayoutVars>
      </dgm:prSet>
      <dgm:spPr/>
    </dgm:pt>
    <dgm:pt modelId="{E811C037-E0D3-40AC-8BAE-972E81A03870}" type="pres">
      <dgm:prSet presAssocID="{1AB0065E-9343-4D6E-B562-6E808542D2B1}" presName="bgRect" presStyleLbl="node1" presStyleIdx="3" presStyleCnt="4"/>
      <dgm:spPr/>
      <dgm:t>
        <a:bodyPr/>
        <a:lstStyle/>
        <a:p>
          <a:endParaRPr lang="en-GB"/>
        </a:p>
      </dgm:t>
    </dgm:pt>
    <dgm:pt modelId="{A17B989F-D911-4EBE-8ED9-170BEF49DE19}" type="pres">
      <dgm:prSet presAssocID="{1AB0065E-9343-4D6E-B562-6E808542D2B1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3A47C9-C775-49C4-AB0B-9D8DB8084E8C}" type="pres">
      <dgm:prSet presAssocID="{1AB0065E-9343-4D6E-B562-6E808542D2B1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9C69FBA-A9BF-44DD-87D5-A9A27F8FD918}" type="presOf" srcId="{125F85C7-FB3C-4A80-AD80-066B7FBDBD57}" destId="{793A47C9-C775-49C4-AB0B-9D8DB8084E8C}" srcOrd="0" destOrd="1" presId="urn:microsoft.com/office/officeart/2005/8/layout/hProcess7"/>
    <dgm:cxn modelId="{992DEC43-9268-4A36-A15F-2FCF3DCF876F}" srcId="{1AB0065E-9343-4D6E-B562-6E808542D2B1}" destId="{88477603-5A68-40FD-8275-FDD3BBF5417A}" srcOrd="0" destOrd="0" parTransId="{665C0409-E069-4765-A36D-D8CAA1B3DA89}" sibTransId="{55EF1F84-0607-4B14-8F09-5CA9BBAD236F}"/>
    <dgm:cxn modelId="{13F78999-7312-4B2E-9656-B776D29954A4}" type="presOf" srcId="{3FF26646-1F4F-4A8B-A974-05190E5ED240}" destId="{73F250A5-E20D-4835-81A4-7329143388B7}" srcOrd="0" destOrd="1" presId="urn:microsoft.com/office/officeart/2005/8/layout/hProcess7"/>
    <dgm:cxn modelId="{44613B57-1E72-492D-9F61-BC07E3236427}" type="presOf" srcId="{351E8603-7044-4D27-B067-B1EB21AA3560}" destId="{0CC8B05F-7FBD-4EF5-8B6C-6802F558C9F2}" srcOrd="0" destOrd="1" presId="urn:microsoft.com/office/officeart/2005/8/layout/hProcess7"/>
    <dgm:cxn modelId="{6671F21F-5BA0-49FB-8513-070D3C792BAF}" type="presOf" srcId="{1AB0065E-9343-4D6E-B562-6E808542D2B1}" destId="{A17B989F-D911-4EBE-8ED9-170BEF49DE19}" srcOrd="1" destOrd="0" presId="urn:microsoft.com/office/officeart/2005/8/layout/hProcess7"/>
    <dgm:cxn modelId="{3F22425E-1DFC-4C3C-AF5B-31AF3BAE3134}" srcId="{251A442E-DC8A-4DDD-BC0B-D58A2C46A56D}" destId="{D7D15E3F-9D45-41C4-880C-2632BDC83C46}" srcOrd="1" destOrd="0" parTransId="{0D970545-D02F-4824-A561-C90480A54AE3}" sibTransId="{09A47830-E18E-4699-A60D-3C3A7C941A2E}"/>
    <dgm:cxn modelId="{BCB7F704-AAD7-43DE-AC3B-3C27AAB8E457}" srcId="{4D4AEACD-B2A0-4AC8-9E37-F246E4DA36CA}" destId="{F24B6201-633C-420A-92B1-6E4D84AF621F}" srcOrd="2" destOrd="0" parTransId="{52138F69-8129-48B2-9A56-0680AFE442FC}" sibTransId="{DBBDC7BD-91C0-4C23-8BFB-682B8F8D64F2}"/>
    <dgm:cxn modelId="{F51766F4-715C-4906-A9F8-A01A4C66BC00}" type="presOf" srcId="{E8C845BB-1584-426F-9A55-7BD58EFC9D71}" destId="{0CC8B05F-7FBD-4EF5-8B6C-6802F558C9F2}" srcOrd="0" destOrd="2" presId="urn:microsoft.com/office/officeart/2005/8/layout/hProcess7"/>
    <dgm:cxn modelId="{3363C990-1E5F-45F4-8C95-9B3F38EBE0CF}" srcId="{C8FCBF2F-F483-4CCB-84E8-C5E50D64ED6A}" destId="{251A442E-DC8A-4DDD-BC0B-D58A2C46A56D}" srcOrd="2" destOrd="0" parTransId="{3162B534-D985-4065-B0F6-A7CAA57D40BA}" sibTransId="{0006ACC1-E5C4-485B-A449-53E218EA8855}"/>
    <dgm:cxn modelId="{261DCA8E-BCF2-496F-8CE1-2243BC58AFDC}" srcId="{F425F3E9-A0F4-4D5D-9845-7E43414CF1A3}" destId="{E8C845BB-1584-426F-9A55-7BD58EFC9D71}" srcOrd="2" destOrd="0" parTransId="{2C228C51-82CE-47E8-BFE5-B4BCC6A960AE}" sibTransId="{FD521FEB-D2E3-49C8-ABDA-E3CD6196EFBA}"/>
    <dgm:cxn modelId="{67BB736C-79F5-4212-A4B8-0CEF7683E571}" type="presOf" srcId="{4D4AEACD-B2A0-4AC8-9E37-F246E4DA36CA}" destId="{A0FCAFF0-7A18-4240-94B6-B09A880F5EC5}" srcOrd="1" destOrd="0" presId="urn:microsoft.com/office/officeart/2005/8/layout/hProcess7"/>
    <dgm:cxn modelId="{0736BC34-BD49-4E39-AB9E-E5D510C59B6B}" type="presOf" srcId="{251A442E-DC8A-4DDD-BC0B-D58A2C46A56D}" destId="{D5AA3065-BE6B-4143-8AE0-8D6665BE2529}" srcOrd="1" destOrd="0" presId="urn:microsoft.com/office/officeart/2005/8/layout/hProcess7"/>
    <dgm:cxn modelId="{07CB560F-FA4E-4136-A8BC-BDD2B49340D4}" type="presOf" srcId="{68778578-BAFD-4BB4-8026-7D82D9744FC9}" destId="{0CC8B05F-7FBD-4EF5-8B6C-6802F558C9F2}" srcOrd="0" destOrd="0" presId="urn:microsoft.com/office/officeart/2005/8/layout/hProcess7"/>
    <dgm:cxn modelId="{5F23B8E9-46CB-4F29-BDDD-FB63A71BEF06}" type="presOf" srcId="{1AB0065E-9343-4D6E-B562-6E808542D2B1}" destId="{E811C037-E0D3-40AC-8BAE-972E81A03870}" srcOrd="0" destOrd="0" presId="urn:microsoft.com/office/officeart/2005/8/layout/hProcess7"/>
    <dgm:cxn modelId="{27153386-780F-49C4-A284-6477348BBB16}" type="presOf" srcId="{F425F3E9-A0F4-4D5D-9845-7E43414CF1A3}" destId="{02144C7D-5170-49BE-9359-942818AC7720}" srcOrd="1" destOrd="0" presId="urn:microsoft.com/office/officeart/2005/8/layout/hProcess7"/>
    <dgm:cxn modelId="{97E8CD17-A53B-412F-9152-0199A387D4A6}" type="presOf" srcId="{C8FCBF2F-F483-4CCB-84E8-C5E50D64ED6A}" destId="{751E3D9C-4753-4C09-8FED-FEFFDF877268}" srcOrd="0" destOrd="0" presId="urn:microsoft.com/office/officeart/2005/8/layout/hProcess7"/>
    <dgm:cxn modelId="{FF7503B3-700C-4347-82FC-126BFB761389}" srcId="{251A442E-DC8A-4DDD-BC0B-D58A2C46A56D}" destId="{1F61AF2E-2A0B-4258-9CC1-237AB451C081}" srcOrd="0" destOrd="0" parTransId="{12101CE6-155C-4767-B630-12688969DB78}" sibTransId="{81536F9B-7F6A-421E-B67A-CBE828E71AB3}"/>
    <dgm:cxn modelId="{F36E4DD2-DD0C-4CBC-A4A6-5646A9472A58}" type="presOf" srcId="{F425F3E9-A0F4-4D5D-9845-7E43414CF1A3}" destId="{D0EBBA37-1E45-4ED1-8510-ABDA2080E13D}" srcOrd="0" destOrd="0" presId="urn:microsoft.com/office/officeart/2005/8/layout/hProcess7"/>
    <dgm:cxn modelId="{987DC56B-2D3F-4681-9264-28202655CAA3}" srcId="{C8FCBF2F-F483-4CCB-84E8-C5E50D64ED6A}" destId="{4D4AEACD-B2A0-4AC8-9E37-F246E4DA36CA}" srcOrd="0" destOrd="0" parTransId="{6938D566-BBB4-4B20-A912-94C1082F445C}" sibTransId="{503861E0-B2CC-4D7F-B2F2-E5A1983D55A1}"/>
    <dgm:cxn modelId="{A3345E95-A5D4-4DF5-BBFC-4B70FC483C1D}" srcId="{F425F3E9-A0F4-4D5D-9845-7E43414CF1A3}" destId="{351E8603-7044-4D27-B067-B1EB21AA3560}" srcOrd="1" destOrd="0" parTransId="{1F517E28-B85D-426F-B6C6-1F413D19C16F}" sibTransId="{A3F043F9-2F51-4544-A4C4-85A3BABD8F83}"/>
    <dgm:cxn modelId="{AE41C225-36D9-4D72-96E6-E06F095D0C2E}" type="presOf" srcId="{F24B6201-633C-420A-92B1-6E4D84AF621F}" destId="{73F250A5-E20D-4835-81A4-7329143388B7}" srcOrd="0" destOrd="2" presId="urn:microsoft.com/office/officeart/2005/8/layout/hProcess7"/>
    <dgm:cxn modelId="{A2283842-49D2-4724-A6A5-DCB84B71D1AC}" type="presOf" srcId="{1F61AF2E-2A0B-4258-9CC1-237AB451C081}" destId="{ACF61AAF-3A9D-409D-A3DA-0C577ADC0054}" srcOrd="0" destOrd="0" presId="urn:microsoft.com/office/officeart/2005/8/layout/hProcess7"/>
    <dgm:cxn modelId="{89DF29CB-2B94-4AAB-83E3-42EE8557C415}" srcId="{C8FCBF2F-F483-4CCB-84E8-C5E50D64ED6A}" destId="{1AB0065E-9343-4D6E-B562-6E808542D2B1}" srcOrd="3" destOrd="0" parTransId="{4D93C904-4A22-433B-8886-809058C4DCF8}" sibTransId="{F68C6F8F-22B4-4480-959C-2E393B0F9F49}"/>
    <dgm:cxn modelId="{3F5AB1A9-003C-4315-97EB-39DD73DF4873}" srcId="{4D4AEACD-B2A0-4AC8-9E37-F246E4DA36CA}" destId="{D17E5248-734B-4B43-9D11-197826A9A3A5}" srcOrd="0" destOrd="0" parTransId="{AE18AAF4-AFEB-41FB-B352-151D98C75B4A}" sibTransId="{D1C4D134-DC07-4E26-9E94-8E625561739D}"/>
    <dgm:cxn modelId="{8DC6B9CE-8D08-40E4-9458-2A70D65F86DC}" srcId="{1AB0065E-9343-4D6E-B562-6E808542D2B1}" destId="{125F85C7-FB3C-4A80-AD80-066B7FBDBD57}" srcOrd="1" destOrd="0" parTransId="{3F541B19-9886-4929-ADDD-8A4754655867}" sibTransId="{64E6A363-86A4-4EDD-BB4C-3525689A4ACC}"/>
    <dgm:cxn modelId="{3DD151F7-6C92-4DBA-8A49-9166B2662138}" type="presOf" srcId="{88477603-5A68-40FD-8275-FDD3BBF5417A}" destId="{793A47C9-C775-49C4-AB0B-9D8DB8084E8C}" srcOrd="0" destOrd="0" presId="urn:microsoft.com/office/officeart/2005/8/layout/hProcess7"/>
    <dgm:cxn modelId="{19B01F58-6CE6-4BED-9FA6-9A9EC277A508}" type="presOf" srcId="{D17E5248-734B-4B43-9D11-197826A9A3A5}" destId="{73F250A5-E20D-4835-81A4-7329143388B7}" srcOrd="0" destOrd="0" presId="urn:microsoft.com/office/officeart/2005/8/layout/hProcess7"/>
    <dgm:cxn modelId="{B663AEA8-EFCE-499D-A898-490740B7FAF9}" type="presOf" srcId="{251A442E-DC8A-4DDD-BC0B-D58A2C46A56D}" destId="{09EF91BF-E593-46B6-8C31-B4460E860087}" srcOrd="0" destOrd="0" presId="urn:microsoft.com/office/officeart/2005/8/layout/hProcess7"/>
    <dgm:cxn modelId="{65479CAB-73CC-4261-AF94-F85652EED845}" srcId="{F425F3E9-A0F4-4D5D-9845-7E43414CF1A3}" destId="{68778578-BAFD-4BB4-8026-7D82D9744FC9}" srcOrd="0" destOrd="0" parTransId="{0624C9A0-C61E-4CD6-A02B-1E25D3430359}" sibTransId="{D8840A91-D469-47B8-802A-9B5DBCC212CA}"/>
    <dgm:cxn modelId="{E9A327A8-D8A8-4158-AA55-1899CDB0A0CC}" srcId="{C8FCBF2F-F483-4CCB-84E8-C5E50D64ED6A}" destId="{F425F3E9-A0F4-4D5D-9845-7E43414CF1A3}" srcOrd="1" destOrd="0" parTransId="{0CFE40B7-63B3-4E0C-BAAF-C1757C24C82B}" sibTransId="{C3E15F82-E6CB-47EB-86FE-ADA1DB806369}"/>
    <dgm:cxn modelId="{42DBB813-4FD5-4792-9470-375A7F2A9261}" type="presOf" srcId="{D7D15E3F-9D45-41C4-880C-2632BDC83C46}" destId="{ACF61AAF-3A9D-409D-A3DA-0C577ADC0054}" srcOrd="0" destOrd="1" presId="urn:microsoft.com/office/officeart/2005/8/layout/hProcess7"/>
    <dgm:cxn modelId="{C413E79E-3BD5-4026-9372-9BBD26F13D5A}" type="presOf" srcId="{4D4AEACD-B2A0-4AC8-9E37-F246E4DA36CA}" destId="{D3A36E67-0F99-4906-8097-962311C57286}" srcOrd="0" destOrd="0" presId="urn:microsoft.com/office/officeart/2005/8/layout/hProcess7"/>
    <dgm:cxn modelId="{A6F7DBB9-FA82-4628-A6DB-20DFC3FC0F0F}" srcId="{4D4AEACD-B2A0-4AC8-9E37-F246E4DA36CA}" destId="{3FF26646-1F4F-4A8B-A974-05190E5ED240}" srcOrd="1" destOrd="0" parTransId="{C329F06A-B11E-46BB-B7C8-003E3F11FE93}" sibTransId="{9671EE6E-71F4-4337-9249-E54CFDF51BE2}"/>
    <dgm:cxn modelId="{C8893A43-0DCE-467F-8907-4F8F0F5549C6}" type="presParOf" srcId="{751E3D9C-4753-4C09-8FED-FEFFDF877268}" destId="{DEA3084A-E8A7-401A-8CD2-107172571674}" srcOrd="0" destOrd="0" presId="urn:microsoft.com/office/officeart/2005/8/layout/hProcess7"/>
    <dgm:cxn modelId="{6F2E0D71-A36A-41C2-BC1C-A9149FA8D1E4}" type="presParOf" srcId="{DEA3084A-E8A7-401A-8CD2-107172571674}" destId="{D3A36E67-0F99-4906-8097-962311C57286}" srcOrd="0" destOrd="0" presId="urn:microsoft.com/office/officeart/2005/8/layout/hProcess7"/>
    <dgm:cxn modelId="{29EBB64C-454A-4296-B6AB-9F61974F9F9E}" type="presParOf" srcId="{DEA3084A-E8A7-401A-8CD2-107172571674}" destId="{A0FCAFF0-7A18-4240-94B6-B09A880F5EC5}" srcOrd="1" destOrd="0" presId="urn:microsoft.com/office/officeart/2005/8/layout/hProcess7"/>
    <dgm:cxn modelId="{294D5CA4-7BDC-4835-A058-5D46C83C9672}" type="presParOf" srcId="{DEA3084A-E8A7-401A-8CD2-107172571674}" destId="{73F250A5-E20D-4835-81A4-7329143388B7}" srcOrd="2" destOrd="0" presId="urn:microsoft.com/office/officeart/2005/8/layout/hProcess7"/>
    <dgm:cxn modelId="{873E0389-8287-4C71-B94D-840DBEA6BEEC}" type="presParOf" srcId="{751E3D9C-4753-4C09-8FED-FEFFDF877268}" destId="{4AE83713-AA09-4687-BDDB-6D8C872FA1AE}" srcOrd="1" destOrd="0" presId="urn:microsoft.com/office/officeart/2005/8/layout/hProcess7"/>
    <dgm:cxn modelId="{EBFF027B-57DB-4F26-8E6B-382B6DB65DC1}" type="presParOf" srcId="{751E3D9C-4753-4C09-8FED-FEFFDF877268}" destId="{87D088F6-999D-449C-A3C0-2FC2E770EAA4}" srcOrd="2" destOrd="0" presId="urn:microsoft.com/office/officeart/2005/8/layout/hProcess7"/>
    <dgm:cxn modelId="{A902DA22-D2E8-4D87-9494-09A72DF6CF38}" type="presParOf" srcId="{87D088F6-999D-449C-A3C0-2FC2E770EAA4}" destId="{7A8D614C-45AB-4B63-AB58-595126176BE1}" srcOrd="0" destOrd="0" presId="urn:microsoft.com/office/officeart/2005/8/layout/hProcess7"/>
    <dgm:cxn modelId="{E633E351-8E01-4AD3-AD13-E08B49D271D2}" type="presParOf" srcId="{87D088F6-999D-449C-A3C0-2FC2E770EAA4}" destId="{6AE819F7-5FE7-4E02-A782-395DAAE4AC69}" srcOrd="1" destOrd="0" presId="urn:microsoft.com/office/officeart/2005/8/layout/hProcess7"/>
    <dgm:cxn modelId="{FB71218E-2E75-45EB-8389-087E27E66224}" type="presParOf" srcId="{87D088F6-999D-449C-A3C0-2FC2E770EAA4}" destId="{BACC470A-A9BB-40A6-8849-0ACEBC82BE3F}" srcOrd="2" destOrd="0" presId="urn:microsoft.com/office/officeart/2005/8/layout/hProcess7"/>
    <dgm:cxn modelId="{12858410-4BD3-420C-81E8-81C93FE2B243}" type="presParOf" srcId="{751E3D9C-4753-4C09-8FED-FEFFDF877268}" destId="{C37FA6FC-0264-441F-B676-687DF0359F70}" srcOrd="3" destOrd="0" presId="urn:microsoft.com/office/officeart/2005/8/layout/hProcess7"/>
    <dgm:cxn modelId="{4FD884A0-0065-47F5-8439-5DA78497D00A}" type="presParOf" srcId="{751E3D9C-4753-4C09-8FED-FEFFDF877268}" destId="{DF27C3D4-2C80-477B-BEBF-2F3E0250D2C4}" srcOrd="4" destOrd="0" presId="urn:microsoft.com/office/officeart/2005/8/layout/hProcess7"/>
    <dgm:cxn modelId="{E6FCB448-3B23-4828-9C6F-B91AF60E6351}" type="presParOf" srcId="{DF27C3D4-2C80-477B-BEBF-2F3E0250D2C4}" destId="{D0EBBA37-1E45-4ED1-8510-ABDA2080E13D}" srcOrd="0" destOrd="0" presId="urn:microsoft.com/office/officeart/2005/8/layout/hProcess7"/>
    <dgm:cxn modelId="{2B6EFF24-EF3C-4FF5-839D-59F6C1A3571F}" type="presParOf" srcId="{DF27C3D4-2C80-477B-BEBF-2F3E0250D2C4}" destId="{02144C7D-5170-49BE-9359-942818AC7720}" srcOrd="1" destOrd="0" presId="urn:microsoft.com/office/officeart/2005/8/layout/hProcess7"/>
    <dgm:cxn modelId="{0061770C-1564-45B2-AEF7-F7BAFCC2B96C}" type="presParOf" srcId="{DF27C3D4-2C80-477B-BEBF-2F3E0250D2C4}" destId="{0CC8B05F-7FBD-4EF5-8B6C-6802F558C9F2}" srcOrd="2" destOrd="0" presId="urn:microsoft.com/office/officeart/2005/8/layout/hProcess7"/>
    <dgm:cxn modelId="{D7CD5499-8F5B-4E34-BABD-B64C523D27F2}" type="presParOf" srcId="{751E3D9C-4753-4C09-8FED-FEFFDF877268}" destId="{C0ECC221-2E6D-4257-AE80-01EB6EEEC9A2}" srcOrd="5" destOrd="0" presId="urn:microsoft.com/office/officeart/2005/8/layout/hProcess7"/>
    <dgm:cxn modelId="{14F0A1DF-08E7-403C-9882-26921FEFD197}" type="presParOf" srcId="{751E3D9C-4753-4C09-8FED-FEFFDF877268}" destId="{410BA101-1A31-419F-8D03-FCD51FF8569E}" srcOrd="6" destOrd="0" presId="urn:microsoft.com/office/officeart/2005/8/layout/hProcess7"/>
    <dgm:cxn modelId="{E5E868D5-6896-41D6-BE81-763DDC77E8BA}" type="presParOf" srcId="{410BA101-1A31-419F-8D03-FCD51FF8569E}" destId="{D2CBC36D-0EFC-4B65-84E5-F2D1F0A8583F}" srcOrd="0" destOrd="0" presId="urn:microsoft.com/office/officeart/2005/8/layout/hProcess7"/>
    <dgm:cxn modelId="{7414EE5E-2480-4279-B371-AD76D48D5082}" type="presParOf" srcId="{410BA101-1A31-419F-8D03-FCD51FF8569E}" destId="{ACB28B74-E029-4E6C-BDFF-E808B93A5111}" srcOrd="1" destOrd="0" presId="urn:microsoft.com/office/officeart/2005/8/layout/hProcess7"/>
    <dgm:cxn modelId="{274B9D1A-F47E-46EC-890E-0C6F3C312797}" type="presParOf" srcId="{410BA101-1A31-419F-8D03-FCD51FF8569E}" destId="{5D6EF551-B7FB-45A4-A387-35B9EF7B9D57}" srcOrd="2" destOrd="0" presId="urn:microsoft.com/office/officeart/2005/8/layout/hProcess7"/>
    <dgm:cxn modelId="{849A66F4-D3BF-46F4-A285-A59B371B11E9}" type="presParOf" srcId="{751E3D9C-4753-4C09-8FED-FEFFDF877268}" destId="{143A1FAD-E655-4A56-9FBB-B8FD339E161F}" srcOrd="7" destOrd="0" presId="urn:microsoft.com/office/officeart/2005/8/layout/hProcess7"/>
    <dgm:cxn modelId="{EE8F6FB9-405A-4F41-A0EF-D0B36D60DB7E}" type="presParOf" srcId="{751E3D9C-4753-4C09-8FED-FEFFDF877268}" destId="{3774CA79-AE29-4040-9DD5-E25D3D6AE9E3}" srcOrd="8" destOrd="0" presId="urn:microsoft.com/office/officeart/2005/8/layout/hProcess7"/>
    <dgm:cxn modelId="{510149EB-8384-4C4B-9521-1893ABAB8076}" type="presParOf" srcId="{3774CA79-AE29-4040-9DD5-E25D3D6AE9E3}" destId="{09EF91BF-E593-46B6-8C31-B4460E860087}" srcOrd="0" destOrd="0" presId="urn:microsoft.com/office/officeart/2005/8/layout/hProcess7"/>
    <dgm:cxn modelId="{D4F134F1-C4C3-4BA3-90A0-AC288F05835C}" type="presParOf" srcId="{3774CA79-AE29-4040-9DD5-E25D3D6AE9E3}" destId="{D5AA3065-BE6B-4143-8AE0-8D6665BE2529}" srcOrd="1" destOrd="0" presId="urn:microsoft.com/office/officeart/2005/8/layout/hProcess7"/>
    <dgm:cxn modelId="{315C0FA9-0D8C-4516-8B1D-5B011390EA18}" type="presParOf" srcId="{3774CA79-AE29-4040-9DD5-E25D3D6AE9E3}" destId="{ACF61AAF-3A9D-409D-A3DA-0C577ADC0054}" srcOrd="2" destOrd="0" presId="urn:microsoft.com/office/officeart/2005/8/layout/hProcess7"/>
    <dgm:cxn modelId="{537991A1-374C-4953-AD19-71DCFF0A4EF6}" type="presParOf" srcId="{751E3D9C-4753-4C09-8FED-FEFFDF877268}" destId="{B1C6606B-FAAB-4214-A673-62851E59C1B8}" srcOrd="9" destOrd="0" presId="urn:microsoft.com/office/officeart/2005/8/layout/hProcess7"/>
    <dgm:cxn modelId="{72097DDC-03DD-4D49-B983-D7C4702B1EDD}" type="presParOf" srcId="{751E3D9C-4753-4C09-8FED-FEFFDF877268}" destId="{960E420E-4451-4A3D-B89B-2270296C410A}" srcOrd="10" destOrd="0" presId="urn:microsoft.com/office/officeart/2005/8/layout/hProcess7"/>
    <dgm:cxn modelId="{49577DE3-7ADD-459A-9DB8-D02747C011A8}" type="presParOf" srcId="{960E420E-4451-4A3D-B89B-2270296C410A}" destId="{E7E56E83-E63C-4554-BF25-FC36816123B0}" srcOrd="0" destOrd="0" presId="urn:microsoft.com/office/officeart/2005/8/layout/hProcess7"/>
    <dgm:cxn modelId="{8B636EE9-6DEF-49A0-A53B-CABCC2E19F8C}" type="presParOf" srcId="{960E420E-4451-4A3D-B89B-2270296C410A}" destId="{15C06885-DA9A-40BF-B5F2-0D5574C3B641}" srcOrd="1" destOrd="0" presId="urn:microsoft.com/office/officeart/2005/8/layout/hProcess7"/>
    <dgm:cxn modelId="{F932A1FB-E16A-4487-AC41-37027387C6C7}" type="presParOf" srcId="{960E420E-4451-4A3D-B89B-2270296C410A}" destId="{72FC0320-3958-40BE-8886-213D3468F05D}" srcOrd="2" destOrd="0" presId="urn:microsoft.com/office/officeart/2005/8/layout/hProcess7"/>
    <dgm:cxn modelId="{3CE9D334-E805-4670-A160-CF4709C3583E}" type="presParOf" srcId="{751E3D9C-4753-4C09-8FED-FEFFDF877268}" destId="{033D7207-AE0A-4C99-B767-C32B5CD0F775}" srcOrd="11" destOrd="0" presId="urn:microsoft.com/office/officeart/2005/8/layout/hProcess7"/>
    <dgm:cxn modelId="{4F268D3A-597F-4586-817E-9839CF0E6201}" type="presParOf" srcId="{751E3D9C-4753-4C09-8FED-FEFFDF877268}" destId="{AAB511AE-D7E7-4360-A8C0-B245AF79EF42}" srcOrd="12" destOrd="0" presId="urn:microsoft.com/office/officeart/2005/8/layout/hProcess7"/>
    <dgm:cxn modelId="{A191F23B-06F7-4A05-9343-A23C05079ED8}" type="presParOf" srcId="{AAB511AE-D7E7-4360-A8C0-B245AF79EF42}" destId="{E811C037-E0D3-40AC-8BAE-972E81A03870}" srcOrd="0" destOrd="0" presId="urn:microsoft.com/office/officeart/2005/8/layout/hProcess7"/>
    <dgm:cxn modelId="{663101F4-11CC-4607-89D9-6780C1B22879}" type="presParOf" srcId="{AAB511AE-D7E7-4360-A8C0-B245AF79EF42}" destId="{A17B989F-D911-4EBE-8ED9-170BEF49DE19}" srcOrd="1" destOrd="0" presId="urn:microsoft.com/office/officeart/2005/8/layout/hProcess7"/>
    <dgm:cxn modelId="{8C55E4B5-A97F-4B5F-8C62-F34B069A14F0}" type="presParOf" srcId="{AAB511AE-D7E7-4360-A8C0-B245AF79EF42}" destId="{793A47C9-C775-49C4-AB0B-9D8DB8084E8C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36E67-0F99-4906-8097-962311C57286}">
      <dsp:nvSpPr>
        <dsp:cNvPr id="0" name=""/>
        <dsp:cNvSpPr/>
      </dsp:nvSpPr>
      <dsp:spPr>
        <a:xfrm>
          <a:off x="2844" y="0"/>
          <a:ext cx="1710753" cy="156284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dirty="0" smtClean="0"/>
            <a:t>Specific</a:t>
          </a:r>
          <a:endParaRPr lang="en-GB" sz="1800" b="0" kern="1200" dirty="0"/>
        </a:p>
      </dsp:txBody>
      <dsp:txXfrm rot="16200000">
        <a:off x="-466847" y="469691"/>
        <a:ext cx="1281533" cy="342150"/>
      </dsp:txXfrm>
    </dsp:sp>
    <dsp:sp modelId="{73F250A5-E20D-4835-81A4-7329143388B7}">
      <dsp:nvSpPr>
        <dsp:cNvPr id="0" name=""/>
        <dsp:cNvSpPr/>
      </dsp:nvSpPr>
      <dsp:spPr>
        <a:xfrm>
          <a:off x="344994" y="0"/>
          <a:ext cx="1274511" cy="15628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Describe the situation</a:t>
          </a:r>
          <a:endParaRPr lang="en-GB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Use an example</a:t>
          </a:r>
          <a:endParaRPr lang="en-GB" sz="1600" kern="1200" dirty="0"/>
        </a:p>
      </dsp:txBody>
      <dsp:txXfrm>
        <a:off x="344994" y="0"/>
        <a:ext cx="1274511" cy="1562846"/>
      </dsp:txXfrm>
    </dsp:sp>
    <dsp:sp modelId="{D0EBBA37-1E45-4ED1-8510-ABDA2080E13D}">
      <dsp:nvSpPr>
        <dsp:cNvPr id="0" name=""/>
        <dsp:cNvSpPr/>
      </dsp:nvSpPr>
      <dsp:spPr>
        <a:xfrm>
          <a:off x="1773473" y="0"/>
          <a:ext cx="1710753" cy="156284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Behaviour</a:t>
          </a:r>
          <a:endParaRPr lang="en-GB" sz="1800" kern="1200" dirty="0"/>
        </a:p>
      </dsp:txBody>
      <dsp:txXfrm rot="16200000">
        <a:off x="1303782" y="469691"/>
        <a:ext cx="1281533" cy="342150"/>
      </dsp:txXfrm>
    </dsp:sp>
    <dsp:sp modelId="{6AE819F7-5FE7-4E02-A782-395DAAE4AC69}">
      <dsp:nvSpPr>
        <dsp:cNvPr id="0" name=""/>
        <dsp:cNvSpPr/>
      </dsp:nvSpPr>
      <dsp:spPr>
        <a:xfrm rot="5400000">
          <a:off x="1667233" y="1210954"/>
          <a:ext cx="229587" cy="25661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C8B05F-7FBD-4EF5-8B6C-6802F558C9F2}">
      <dsp:nvSpPr>
        <dsp:cNvPr id="0" name=""/>
        <dsp:cNvSpPr/>
      </dsp:nvSpPr>
      <dsp:spPr>
        <a:xfrm>
          <a:off x="2115624" y="0"/>
          <a:ext cx="1274511" cy="15628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 dirty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Describe what they did</a:t>
          </a:r>
          <a:endParaRPr lang="en-GB" sz="1500" kern="1200" dirty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Use their exact words or actions</a:t>
          </a:r>
          <a:endParaRPr lang="en-GB" sz="1500" kern="1200" dirty="0"/>
        </a:p>
      </dsp:txBody>
      <dsp:txXfrm>
        <a:off x="2115624" y="0"/>
        <a:ext cx="1274511" cy="1562846"/>
      </dsp:txXfrm>
    </dsp:sp>
    <dsp:sp modelId="{09EF91BF-E593-46B6-8C31-B4460E860087}">
      <dsp:nvSpPr>
        <dsp:cNvPr id="0" name=""/>
        <dsp:cNvSpPr/>
      </dsp:nvSpPr>
      <dsp:spPr>
        <a:xfrm>
          <a:off x="3544103" y="0"/>
          <a:ext cx="1710753" cy="156284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Impact</a:t>
          </a:r>
          <a:endParaRPr lang="en-GB" sz="1800" kern="1200" dirty="0"/>
        </a:p>
      </dsp:txBody>
      <dsp:txXfrm rot="16200000">
        <a:off x="3074412" y="469691"/>
        <a:ext cx="1281533" cy="342150"/>
      </dsp:txXfrm>
    </dsp:sp>
    <dsp:sp modelId="{ACB28B74-E029-4E6C-BDFF-E808B93A5111}">
      <dsp:nvSpPr>
        <dsp:cNvPr id="0" name=""/>
        <dsp:cNvSpPr/>
      </dsp:nvSpPr>
      <dsp:spPr>
        <a:xfrm rot="5400000">
          <a:off x="3437863" y="1210954"/>
          <a:ext cx="229587" cy="25661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F61AAF-3A9D-409D-A3DA-0C577ADC0054}">
      <dsp:nvSpPr>
        <dsp:cNvPr id="0" name=""/>
        <dsp:cNvSpPr/>
      </dsp:nvSpPr>
      <dsp:spPr>
        <a:xfrm>
          <a:off x="3886254" y="0"/>
          <a:ext cx="1274511" cy="15628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Describe the effect</a:t>
          </a:r>
          <a:endParaRPr lang="en-GB" sz="1500" kern="1200" dirty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Be honest</a:t>
          </a:r>
          <a:endParaRPr lang="en-GB" sz="1500" kern="1200" dirty="0"/>
        </a:p>
      </dsp:txBody>
      <dsp:txXfrm>
        <a:off x="3886254" y="0"/>
        <a:ext cx="1274511" cy="1562846"/>
      </dsp:txXfrm>
    </dsp:sp>
    <dsp:sp modelId="{E811C037-E0D3-40AC-8BAE-972E81A03870}">
      <dsp:nvSpPr>
        <dsp:cNvPr id="0" name=""/>
        <dsp:cNvSpPr/>
      </dsp:nvSpPr>
      <dsp:spPr>
        <a:xfrm>
          <a:off x="5314733" y="0"/>
          <a:ext cx="1710753" cy="156284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Future</a:t>
          </a:r>
          <a:endParaRPr lang="en-GB" sz="1800" kern="1200" dirty="0"/>
        </a:p>
      </dsp:txBody>
      <dsp:txXfrm rot="16200000">
        <a:off x="4845041" y="469691"/>
        <a:ext cx="1281533" cy="342150"/>
      </dsp:txXfrm>
    </dsp:sp>
    <dsp:sp modelId="{15C06885-DA9A-40BF-B5F2-0D5574C3B641}">
      <dsp:nvSpPr>
        <dsp:cNvPr id="0" name=""/>
        <dsp:cNvSpPr/>
      </dsp:nvSpPr>
      <dsp:spPr>
        <a:xfrm rot="5400000">
          <a:off x="5208493" y="1210954"/>
          <a:ext cx="229587" cy="25661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3A47C9-C775-49C4-AB0B-9D8DB8084E8C}">
      <dsp:nvSpPr>
        <dsp:cNvPr id="0" name=""/>
        <dsp:cNvSpPr/>
      </dsp:nvSpPr>
      <dsp:spPr>
        <a:xfrm>
          <a:off x="5656884" y="0"/>
          <a:ext cx="1274511" cy="15628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Suggest alternative behaviour</a:t>
          </a:r>
          <a:endParaRPr lang="en-GB" sz="1500" kern="1200" dirty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Use an example</a:t>
          </a:r>
          <a:endParaRPr lang="en-GB" sz="1500" kern="1200" dirty="0"/>
        </a:p>
      </dsp:txBody>
      <dsp:txXfrm>
        <a:off x="5656884" y="0"/>
        <a:ext cx="1274511" cy="1562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7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879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512" y="450253"/>
            <a:ext cx="10515600" cy="958583"/>
          </a:xfrm>
        </p:spPr>
        <p:txBody>
          <a:bodyPr anchor="t" anchorCtr="0">
            <a:normAutofit/>
          </a:bodyPr>
          <a:lstStyle>
            <a:lvl1pPr>
              <a:defRPr sz="2933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27" y="1485995"/>
            <a:ext cx="10515600" cy="4351339"/>
          </a:xfrm>
        </p:spPr>
        <p:txBody>
          <a:bodyPr>
            <a:normAutofit/>
          </a:bodyPr>
          <a:lstStyle>
            <a:lvl1pPr marL="228594" indent="-228594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2133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67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649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37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39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109" y="1825625"/>
            <a:ext cx="5181600" cy="4351339"/>
          </a:xfrm>
        </p:spPr>
        <p:txBody>
          <a:bodyPr>
            <a:normAutofit/>
          </a:bodyPr>
          <a:lstStyle>
            <a:lvl1pPr marL="228594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4169" y="1825625"/>
            <a:ext cx="5811799" cy="4351339"/>
          </a:xfrm>
        </p:spPr>
        <p:txBody>
          <a:bodyPr>
            <a:normAutofit/>
          </a:bodyPr>
          <a:lstStyle>
            <a:lvl1pPr marL="380990" indent="-380990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386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654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050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Autofit/>
          </a:bodyPr>
          <a:lstStyle>
            <a:lvl1pPr>
              <a:defRPr sz="37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94487"/>
            <a:ext cx="6172200" cy="4666564"/>
          </a:xfrm>
        </p:spPr>
        <p:txBody>
          <a:bodyPr>
            <a:normAutofit/>
          </a:bodyPr>
          <a:lstStyle>
            <a:lvl1pPr marL="228594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399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37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243914"/>
            <a:ext cx="6172200" cy="4617137"/>
          </a:xfrm>
        </p:spPr>
        <p:txBody>
          <a:bodyPr anchor="t"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554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512" y="450253"/>
            <a:ext cx="10515600" cy="958583"/>
          </a:xfrm>
        </p:spPr>
        <p:txBody>
          <a:bodyPr anchor="t" anchorCtr="0">
            <a:normAutofit/>
          </a:bodyPr>
          <a:lstStyle>
            <a:lvl1pPr>
              <a:defRPr sz="2933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27" y="1485995"/>
            <a:ext cx="10515600" cy="4351339"/>
          </a:xfrm>
        </p:spPr>
        <p:txBody>
          <a:bodyPr>
            <a:normAutofit/>
          </a:bodyPr>
          <a:lstStyle>
            <a:lvl1pPr marL="228594" indent="-228594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2133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67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759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37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070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109" y="1825625"/>
            <a:ext cx="5181600" cy="4351339"/>
          </a:xfrm>
        </p:spPr>
        <p:txBody>
          <a:bodyPr>
            <a:normAutofit/>
          </a:bodyPr>
          <a:lstStyle>
            <a:lvl1pPr marL="228594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4169" y="1825625"/>
            <a:ext cx="5811799" cy="4351339"/>
          </a:xfrm>
        </p:spPr>
        <p:txBody>
          <a:bodyPr>
            <a:normAutofit/>
          </a:bodyPr>
          <a:lstStyle>
            <a:lvl1pPr marL="380990" indent="-380990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628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782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843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Autofit/>
          </a:bodyPr>
          <a:lstStyle>
            <a:lvl1pPr>
              <a:defRPr sz="37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94487"/>
            <a:ext cx="6172200" cy="4666564"/>
          </a:xfrm>
        </p:spPr>
        <p:txBody>
          <a:bodyPr>
            <a:normAutofit/>
          </a:bodyPr>
          <a:lstStyle>
            <a:lvl1pPr marL="228594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41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37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243914"/>
            <a:ext cx="6172200" cy="4617137"/>
          </a:xfrm>
        </p:spPr>
        <p:txBody>
          <a:bodyPr anchor="t"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340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7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294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55" y="2048697"/>
            <a:ext cx="4285027" cy="480930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581" y="1627921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109" y="685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859" y="445054"/>
            <a:ext cx="3829381" cy="67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1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933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55" y="2048697"/>
            <a:ext cx="4285027" cy="480930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581" y="1627921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109" y="685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859" y="445054"/>
            <a:ext cx="3829381" cy="67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0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933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youtube.com/watch?v=fbRLZxpKWA4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569728"/>
            <a:ext cx="12192000" cy="1288273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07545" y="5921828"/>
            <a:ext cx="8229600" cy="112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733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3: Seminar</a:t>
            </a:r>
            <a:endParaRPr lang="en-US" alt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092" y="455770"/>
            <a:ext cx="3737809" cy="65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7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auto">
          <a:xfrm>
            <a:off x="366480" y="274638"/>
            <a:ext cx="8388174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 smtClean="0">
                <a:ea typeface="Arial" pitchFamily="-60" charset="0"/>
                <a:cs typeface="Arial" pitchFamily="-60" charset="0"/>
              </a:rPr>
              <a:t>Group Activity: Giving Feedback</a:t>
            </a:r>
            <a:endParaRPr lang="en-US" sz="3200" dirty="0">
              <a:ea typeface="Arial" pitchFamily="-60" charset="0"/>
              <a:cs typeface="Arial" pitchFamily="-60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3739880"/>
              </p:ext>
            </p:extLst>
          </p:nvPr>
        </p:nvGraphicFramePr>
        <p:xfrm>
          <a:off x="2063016" y="1386685"/>
          <a:ext cx="7028331" cy="1562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1"/>
          <p:cNvSpPr txBox="1">
            <a:spLocks/>
          </p:cNvSpPr>
          <p:nvPr/>
        </p:nvSpPr>
        <p:spPr bwMode="auto">
          <a:xfrm>
            <a:off x="569504" y="3397534"/>
            <a:ext cx="8185150" cy="3873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>
            <a:prstTxWarp prst="textNoShape">
              <a:avLst/>
            </a:prstTxWarp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GB" sz="1800" b="1" dirty="0" smtClean="0"/>
              <a:t>In pairs share the following information: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 smtClean="0"/>
              <a:t>Give 2 examples of what your colleague has done well during this class.</a:t>
            </a:r>
          </a:p>
          <a:p>
            <a:pPr marL="857250" lvl="1" indent="-457200"/>
            <a:r>
              <a:rPr lang="en-GB" sz="1800" dirty="0" smtClean="0"/>
              <a:t>What exactly did they do?</a:t>
            </a:r>
          </a:p>
          <a:p>
            <a:pPr marL="857250" lvl="1" indent="-457200"/>
            <a:r>
              <a:rPr lang="en-GB" sz="1800" dirty="0" smtClean="0"/>
              <a:t>What was the impact?</a:t>
            </a:r>
          </a:p>
          <a:p>
            <a:pPr marL="857250" lvl="1" indent="-457200"/>
            <a:r>
              <a:rPr lang="en-GB" sz="1800" dirty="0" smtClean="0"/>
              <a:t>How could they do more of this in the future?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 smtClean="0"/>
              <a:t>Give 1 example of what your colleague could improve that you noticed in this class.</a:t>
            </a:r>
          </a:p>
          <a:p>
            <a:pPr marL="857250" lvl="1" indent="-457200"/>
            <a:r>
              <a:rPr lang="en-GB" sz="1800" dirty="0" smtClean="0"/>
              <a:t>What exactly did they do?</a:t>
            </a:r>
          </a:p>
          <a:p>
            <a:pPr marL="857250" lvl="1" indent="-457200"/>
            <a:r>
              <a:rPr lang="en-GB" sz="1800" dirty="0" smtClean="0"/>
              <a:t>What was the impact?</a:t>
            </a:r>
          </a:p>
          <a:p>
            <a:pPr marL="857250" lvl="1" indent="-457200"/>
            <a:r>
              <a:rPr lang="en-GB" sz="1800" dirty="0" smtClean="0"/>
              <a:t>How could they improve in the future?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51235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457200" y="1595438"/>
            <a:ext cx="8185150" cy="3873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>
            <a:prstTxWarp prst="textNoShape">
              <a:avLst/>
            </a:prstTxWarp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lvl="1" indent="-180975">
              <a:buFont typeface="Wingdings" panose="05000000000000000000" pitchFamily="2" charset="2"/>
              <a:buNone/>
            </a:pPr>
            <a:r>
              <a:rPr lang="en-GB" sz="2000" smtClean="0"/>
              <a:t>Do’s and Don’ts of Giving and Receiving Feedback</a:t>
            </a:r>
          </a:p>
          <a:p>
            <a:pPr marL="180975" lvl="1" indent="-180975">
              <a:buFont typeface="Wingdings" panose="05000000000000000000" pitchFamily="2" charset="2"/>
              <a:buNone/>
            </a:pPr>
            <a:endParaRPr lang="en-GB" sz="2000" smtClean="0"/>
          </a:p>
          <a:p>
            <a:pPr marL="180975" lvl="1" indent="-180975">
              <a:buFont typeface="Wingdings" panose="05000000000000000000" pitchFamily="2" charset="2"/>
              <a:buNone/>
            </a:pPr>
            <a:endParaRPr lang="en-GB" sz="2000" smtClean="0"/>
          </a:p>
          <a:p>
            <a:pPr marL="180975" lvl="1" indent="-180975">
              <a:buFont typeface="Wingdings" panose="05000000000000000000" pitchFamily="2" charset="2"/>
              <a:buNone/>
            </a:pPr>
            <a:endParaRPr lang="en-GB" sz="2000" dirty="0"/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366480" y="274638"/>
            <a:ext cx="8388174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smtClean="0">
                <a:ea typeface="Arial" pitchFamily="-60" charset="0"/>
                <a:cs typeface="Arial" pitchFamily="-60" charset="0"/>
              </a:rPr>
              <a:t>Group Activity: Giving Feedback</a:t>
            </a:r>
            <a:endParaRPr lang="en-US" sz="3600" dirty="0">
              <a:ea typeface="Arial" pitchFamily="-60" charset="0"/>
              <a:cs typeface="Arial" pitchFamily="-60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375624"/>
              </p:ext>
            </p:extLst>
          </p:nvPr>
        </p:nvGraphicFramePr>
        <p:xfrm>
          <a:off x="1782473" y="2524761"/>
          <a:ext cx="8064498" cy="32918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032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Do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Don’t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Be clear about why this</a:t>
                      </a: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 feedback is important and relevant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Judge the other person and use the feedback as punishment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Use</a:t>
                      </a: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 specific examples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Be vague 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Be clear why you chosen to share this</a:t>
                      </a: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 feedback now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Assume you know the person’s intentions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Be constructive</a:t>
                      </a: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 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Be critical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Allow</a:t>
                      </a: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 the other person to respond to the feedback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Be defensive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34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457200" y="1994683"/>
            <a:ext cx="8185150" cy="4500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>
            <a:prstTxWarp prst="textNoShape">
              <a:avLst/>
            </a:prstTxWarp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</a:pPr>
            <a:r>
              <a:rPr lang="en-US" sz="2000" dirty="0" smtClean="0"/>
              <a:t>In many recent studies and leading thinking, it has been noted that</a:t>
            </a:r>
          </a:p>
          <a:p>
            <a:pPr algn="just">
              <a:buFontTx/>
              <a:buNone/>
            </a:pPr>
            <a:r>
              <a:rPr lang="en-US" sz="2000" dirty="0" smtClean="0"/>
              <a:t>many of the models of management and leadership have their origins</a:t>
            </a:r>
          </a:p>
          <a:p>
            <a:pPr algn="just">
              <a:buFontTx/>
              <a:buNone/>
            </a:pPr>
            <a:r>
              <a:rPr lang="en-US" sz="2000" dirty="0" smtClean="0"/>
              <a:t>in </a:t>
            </a:r>
            <a:r>
              <a:rPr lang="en-US" sz="2000" u="sng" dirty="0" smtClean="0"/>
              <a:t>American white male perspectives </a:t>
            </a:r>
            <a:r>
              <a:rPr lang="en-US" sz="2000" dirty="0" smtClean="0"/>
              <a:t>on business (Mullins, 2016).  </a:t>
            </a:r>
          </a:p>
          <a:p>
            <a:pPr algn="just">
              <a:buFontTx/>
              <a:buNone/>
            </a:pPr>
            <a:endParaRPr lang="en-US" sz="2000" dirty="0" smtClean="0"/>
          </a:p>
          <a:p>
            <a:pPr algn="just">
              <a:buFontTx/>
              <a:buNone/>
            </a:pPr>
            <a:r>
              <a:rPr lang="en-GB" sz="2400" dirty="0" smtClean="0"/>
              <a:t>What are the implications of leadership &amp; management</a:t>
            </a:r>
          </a:p>
          <a:p>
            <a:pPr algn="just">
              <a:buFontTx/>
              <a:buNone/>
            </a:pPr>
            <a:r>
              <a:rPr lang="en-GB" sz="2400" dirty="0" smtClean="0"/>
              <a:t>based on the American white male perspective vis-a-vis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lvl="1"/>
            <a:r>
              <a:rPr lang="en-US" sz="2400" dirty="0" smtClean="0"/>
              <a:t>a diverse workforce</a:t>
            </a:r>
          </a:p>
          <a:p>
            <a:pPr lvl="1"/>
            <a:r>
              <a:rPr lang="en-US" sz="2400" dirty="0" smtClean="0"/>
              <a:t>a diverse leadership population</a:t>
            </a:r>
          </a:p>
          <a:p>
            <a:pPr lvl="1"/>
            <a:r>
              <a:rPr lang="en-US" sz="2400" dirty="0" smtClean="0"/>
              <a:t>a global </a:t>
            </a:r>
            <a:r>
              <a:rPr lang="en-US" sz="2400" dirty="0" err="1" smtClean="0"/>
              <a:t>organisational</a:t>
            </a:r>
            <a:r>
              <a:rPr lang="en-US" sz="2400" dirty="0" smtClean="0"/>
              <a:t> context</a:t>
            </a:r>
          </a:p>
          <a:p>
            <a:pPr>
              <a:buFont typeface="Wingdings" panose="05000000000000000000" pitchFamily="2" charset="2"/>
              <a:buNone/>
            </a:pPr>
            <a:endParaRPr lang="en-US" sz="2000" dirty="0"/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457200" y="274638"/>
            <a:ext cx="8185150" cy="13170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  <a:normAutofit fontScale="925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500" dirty="0" smtClean="0">
                <a:ea typeface="Arial" pitchFamily="-60" charset="0"/>
                <a:cs typeface="Arial" pitchFamily="-60" charset="0"/>
              </a:rPr>
              <a:t>Defining the Manager and Leader – </a:t>
            </a:r>
            <a:br>
              <a:rPr lang="en-US" sz="3500" dirty="0" smtClean="0">
                <a:ea typeface="Arial" pitchFamily="-60" charset="0"/>
                <a:cs typeface="Arial" pitchFamily="-60" charset="0"/>
              </a:rPr>
            </a:br>
            <a:r>
              <a:rPr lang="en-US" sz="3500" dirty="0" smtClean="0">
                <a:solidFill>
                  <a:srgbClr val="FF0000"/>
                </a:solidFill>
              </a:rPr>
              <a:t>A critical evaluation discussion</a:t>
            </a: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endParaRPr lang="en-US" sz="3600" dirty="0">
              <a:ea typeface="Arial" pitchFamily="-60" charset="0"/>
              <a:cs typeface="Arial" pitchFamily="-6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26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457200" y="2419966"/>
            <a:ext cx="5796480" cy="3872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READ: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Buckingham, M. (2005), What Great Managers Do, In </a:t>
            </a:r>
            <a:r>
              <a:rPr lang="en-GB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Harvard Business Review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Mar2005, Vol. 83 Issue 3, p70-79</a:t>
            </a:r>
          </a:p>
          <a:p>
            <a:pPr algn="l"/>
            <a:endPara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IDENTIFY: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Belbin Profile using the Belbin profiler in Unit 4 (please complete this before the seminar class)</a:t>
            </a:r>
          </a:p>
          <a:p>
            <a:pPr algn="l"/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unit 4’s Lecture</a:t>
            </a:r>
          </a:p>
          <a:p>
            <a:pPr algn="l"/>
            <a:endParaRPr lang="en-GB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 Time: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 Lecturer will allocate a group to come prepared to conduct a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Kahoot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quiz based on Unit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’s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 and Seminar materials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Organisational Culture and Leadership</a:t>
            </a:r>
            <a:r>
              <a:rPr lang="en-GB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GB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minimum of 10 questions</a:t>
            </a:r>
            <a:r>
              <a:rPr lang="en-GB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l"/>
            <a:endParaRPr lang="en-GB" sz="2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PREPARED!</a:t>
            </a:r>
            <a:endParaRPr lang="en-GB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315532" y="403427"/>
            <a:ext cx="8184776" cy="578802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dirty="0" smtClean="0"/>
              <a:t>Your </a:t>
            </a:r>
            <a:r>
              <a:rPr lang="en-GB" sz="2400" dirty="0" smtClean="0">
                <a:solidFill>
                  <a:srgbClr val="FF0000"/>
                </a:solidFill>
              </a:rPr>
              <a:t>leadership</a:t>
            </a:r>
            <a:r>
              <a:rPr lang="en-GB" sz="2400" dirty="0" smtClean="0"/>
              <a:t> preparation before next class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711" t="49178" r="58630" b="11348"/>
          <a:stretch/>
        </p:blipFill>
        <p:spPr>
          <a:xfrm>
            <a:off x="7384485" y="1868221"/>
            <a:ext cx="2514982" cy="2263483"/>
          </a:xfrm>
          <a:prstGeom prst="rect">
            <a:avLst/>
          </a:prstGeom>
        </p:spPr>
      </p:pic>
      <p:pic>
        <p:nvPicPr>
          <p:cNvPr id="5" name="Picture 2" descr="Image result for kaho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36" y="4637129"/>
            <a:ext cx="4168462" cy="13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76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569728"/>
            <a:ext cx="12192000" cy="1288273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07545" y="5921828"/>
            <a:ext cx="8229600" cy="112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733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  <a:endParaRPr lang="en-US" alt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092" y="455770"/>
            <a:ext cx="3737809" cy="65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569728"/>
            <a:ext cx="12192000" cy="1288273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07545" y="5921828"/>
            <a:ext cx="8229600" cy="112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73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Organisational</a:t>
            </a:r>
            <a:r>
              <a:rPr lang="en-US" alt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Culture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092" y="455770"/>
            <a:ext cx="3737809" cy="65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5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569728"/>
            <a:ext cx="12192000" cy="1288273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207545" y="5921828"/>
            <a:ext cx="8229600" cy="112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 Time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092" y="455770"/>
            <a:ext cx="3737809" cy="65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9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kaho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920" y="2130739"/>
            <a:ext cx="8911391" cy="284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30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9512" y="450253"/>
            <a:ext cx="10515600" cy="9585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600" dirty="0" smtClean="0"/>
              <a:t>Review: </a:t>
            </a:r>
            <a:r>
              <a:rPr lang="en-GB" sz="3600" dirty="0" smtClean="0"/>
              <a:t>Lecture  </a:t>
            </a:r>
            <a:endParaRPr lang="en-GB" sz="36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05716" y="2220090"/>
            <a:ext cx="10515600" cy="4351339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800" dirty="0" smtClean="0"/>
              <a:t>Outline the key theories highlighted in Unit 3’s Lecture</a:t>
            </a:r>
          </a:p>
          <a:p>
            <a:pPr algn="just"/>
            <a:r>
              <a:rPr lang="en-GB" sz="2800" dirty="0" smtClean="0"/>
              <a:t>Discuss it’s relevance to today’s discussion or presentation on the ‘</a:t>
            </a:r>
            <a:r>
              <a:rPr lang="en-US" sz="2800" dirty="0" smtClean="0">
                <a:ea typeface="Arial" pitchFamily="-60" charset="0"/>
                <a:cs typeface="Arial" pitchFamily="-60" charset="0"/>
              </a:rPr>
              <a:t>Aetna </a:t>
            </a:r>
            <a:r>
              <a:rPr lang="en-US" sz="2800" dirty="0">
                <a:ea typeface="Arial" pitchFamily="-60" charset="0"/>
                <a:cs typeface="Arial" pitchFamily="-60" charset="0"/>
              </a:rPr>
              <a:t>case </a:t>
            </a:r>
            <a:r>
              <a:rPr lang="en-US" sz="2800" dirty="0" smtClean="0">
                <a:ea typeface="Arial" pitchFamily="-60" charset="0"/>
                <a:cs typeface="Arial" pitchFamily="-60" charset="0"/>
              </a:rPr>
              <a:t>study’</a:t>
            </a:r>
            <a:endParaRPr lang="en-GB" sz="2800" dirty="0" smtClean="0"/>
          </a:p>
          <a:p>
            <a:pPr algn="just"/>
            <a:r>
              <a:rPr lang="en-GB" sz="2800" dirty="0" smtClean="0"/>
              <a:t>Reflect your learning from this week’s lecture to: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en-GB" sz="2800" dirty="0" smtClean="0"/>
              <a:t>      -  it’s relevance and limitation to today’s organisations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en-GB" sz="2800" dirty="0" smtClean="0"/>
              <a:t>      -  challenges today’s leaders experience in managing 	  	   	organisational culture </a:t>
            </a:r>
            <a:endParaRPr lang="en-GB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6484346" y="193847"/>
            <a:ext cx="668809" cy="759668"/>
            <a:chOff x="7951304" y="1351722"/>
            <a:chExt cx="445273" cy="485030"/>
          </a:xfrm>
        </p:grpSpPr>
        <p:pic>
          <p:nvPicPr>
            <p:cNvPr id="5" name="Picture 4"/>
            <p:cNvPicPr/>
            <p:nvPr/>
          </p:nvPicPr>
          <p:blipFill rotWithShape="1">
            <a:blip r:embed="rId2"/>
            <a:srcRect l="42738" t="37017" r="51410" b="50321"/>
            <a:stretch/>
          </p:blipFill>
          <p:spPr bwMode="auto">
            <a:xfrm>
              <a:off x="7951304" y="1351722"/>
              <a:ext cx="445273" cy="4850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134185" y="1494845"/>
              <a:ext cx="78241" cy="1669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604744" y="418488"/>
            <a:ext cx="548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15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74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457200" y="1095503"/>
            <a:ext cx="8185150" cy="51101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None/>
            </a:pPr>
            <a:endParaRPr lang="en-GB" sz="2000" dirty="0" smtClean="0"/>
          </a:p>
          <a:p>
            <a:pPr marL="457200" indent="-457200">
              <a:buFont typeface="Wingdings" panose="05000000000000000000" pitchFamily="2" charset="2"/>
              <a:buNone/>
            </a:pPr>
            <a:r>
              <a:rPr lang="en-GB" sz="2000" dirty="0" smtClean="0"/>
              <a:t>Does our language shape the way we think?</a:t>
            </a:r>
          </a:p>
          <a:p>
            <a:pPr marL="457200" indent="-457200">
              <a:buFont typeface="Wingdings" panose="05000000000000000000" pitchFamily="2" charset="2"/>
              <a:buNone/>
            </a:pPr>
            <a:r>
              <a:rPr lang="en-GB" sz="2000" dirty="0" smtClean="0"/>
              <a:t>Language &amp; cultures – the danger of miscommunication</a:t>
            </a:r>
          </a:p>
          <a:p>
            <a:pPr marL="457200" indent="-457200">
              <a:buFont typeface="Wingdings" panose="05000000000000000000" pitchFamily="2" charset="2"/>
              <a:buNone/>
            </a:pPr>
            <a:endParaRPr lang="en-GB" sz="2000" dirty="0" smtClean="0"/>
          </a:p>
          <a:p>
            <a:pPr marL="457200" indent="-457200">
              <a:buFont typeface="Wingdings" panose="05000000000000000000" pitchFamily="2" charset="2"/>
              <a:buNone/>
            </a:pPr>
            <a:endParaRPr lang="en-GB" sz="2000" dirty="0" smtClean="0">
              <a:hlinkClick r:id="rId2"/>
            </a:endParaRPr>
          </a:p>
          <a:p>
            <a:pPr marL="457200" indent="-457200">
              <a:buFont typeface="Wingdings" panose="05000000000000000000" pitchFamily="2" charset="2"/>
              <a:buNone/>
            </a:pPr>
            <a:endParaRPr lang="en-GB" sz="2000" dirty="0" smtClean="0">
              <a:hlinkClick r:id="rId2"/>
            </a:endParaRPr>
          </a:p>
          <a:p>
            <a:pPr marL="457200" indent="-457200">
              <a:buFont typeface="Wingdings" panose="05000000000000000000" pitchFamily="2" charset="2"/>
              <a:buNone/>
            </a:pPr>
            <a:endParaRPr lang="en-GB" sz="2000" dirty="0" smtClean="0">
              <a:hlinkClick r:id="rId2"/>
            </a:endParaRPr>
          </a:p>
          <a:p>
            <a:pPr marL="457200" indent="-457200">
              <a:buFont typeface="Wingdings" panose="05000000000000000000" pitchFamily="2" charset="2"/>
              <a:buNone/>
            </a:pPr>
            <a:endParaRPr lang="en-GB" sz="2000" dirty="0" smtClean="0">
              <a:hlinkClick r:id="rId2"/>
            </a:endParaRPr>
          </a:p>
          <a:p>
            <a:pPr marL="457200" indent="-457200">
              <a:buFont typeface="Wingdings" panose="05000000000000000000" pitchFamily="2" charset="2"/>
              <a:buNone/>
            </a:pPr>
            <a:endParaRPr lang="en-GB" sz="2000" dirty="0" smtClean="0">
              <a:hlinkClick r:id="rId2"/>
            </a:endParaRPr>
          </a:p>
          <a:p>
            <a:pPr marL="457200" indent="-457200">
              <a:buFont typeface="Wingdings" panose="05000000000000000000" pitchFamily="2" charset="2"/>
              <a:buNone/>
            </a:pPr>
            <a:endParaRPr lang="en-GB" sz="2000" dirty="0" smtClean="0">
              <a:hlinkClick r:id="rId2"/>
            </a:endParaRPr>
          </a:p>
          <a:p>
            <a:pPr marL="457200" indent="-457200">
              <a:buFont typeface="Wingdings" panose="05000000000000000000" pitchFamily="2" charset="2"/>
              <a:buNone/>
            </a:pPr>
            <a:endParaRPr lang="en-GB" sz="2000" dirty="0" smtClean="0">
              <a:hlinkClick r:id="rId2"/>
            </a:endParaRPr>
          </a:p>
          <a:p>
            <a:pPr marL="457200" indent="-457200">
              <a:buFont typeface="Wingdings" panose="05000000000000000000" pitchFamily="2" charset="2"/>
              <a:buNone/>
            </a:pPr>
            <a:endParaRPr lang="en-GB" sz="2000" dirty="0" smtClean="0">
              <a:hlinkClick r:id="rId2"/>
            </a:endParaRPr>
          </a:p>
          <a:p>
            <a:pPr marL="457200" indent="-457200">
              <a:buFont typeface="Wingdings" panose="05000000000000000000" pitchFamily="2" charset="2"/>
              <a:buNone/>
            </a:pPr>
            <a:endParaRPr lang="en-GB" sz="2000" dirty="0" smtClean="0">
              <a:hlinkClick r:id="rId2"/>
            </a:endParaRPr>
          </a:p>
          <a:p>
            <a:pPr marL="457200" indent="-457200">
              <a:buFont typeface="Wingdings" panose="05000000000000000000" pitchFamily="2" charset="2"/>
              <a:buNone/>
            </a:pPr>
            <a:r>
              <a:rPr lang="en-GB" sz="2600" dirty="0" smtClean="0">
                <a:hlinkClick r:id="rId2"/>
              </a:rPr>
              <a:t>http://www.youtube.com/watch?v=fbRLZxpKWA4</a:t>
            </a:r>
            <a:endParaRPr lang="en-GB" sz="2600" dirty="0" smtClean="0"/>
          </a:p>
          <a:p>
            <a:pPr marL="457200" indent="-457200">
              <a:buFont typeface="Wingdings" panose="05000000000000000000" pitchFamily="2" charset="2"/>
              <a:buNone/>
            </a:pPr>
            <a:endParaRPr lang="en-GB" sz="2000" dirty="0" smtClean="0"/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457200" y="274638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 smtClean="0">
                <a:latin typeface="Arial" charset="0"/>
                <a:cs typeface="Arial" charset="0"/>
              </a:rPr>
              <a:t>What do you think?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9" b="13859"/>
          <a:stretch/>
        </p:blipFill>
        <p:spPr>
          <a:xfrm>
            <a:off x="4004653" y="2216171"/>
            <a:ext cx="3352800" cy="346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1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283580" y="991210"/>
            <a:ext cx="8292726" cy="68964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>
            <a:prstTxWarp prst="textNoShape">
              <a:avLst/>
            </a:prstTxWarp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sz="1700" dirty="0" smtClean="0"/>
              <a:t>Case study discussion or presentation</a:t>
            </a:r>
            <a:endParaRPr lang="en-GB" sz="1600" dirty="0"/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285055" y="124024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200" dirty="0" smtClean="0">
                <a:ea typeface="Arial" pitchFamily="-60" charset="0"/>
                <a:cs typeface="Arial" pitchFamily="-60" charset="0"/>
              </a:rPr>
              <a:t>Seminar: </a:t>
            </a:r>
            <a:r>
              <a:rPr lang="en-US" sz="2200" dirty="0" err="1" smtClean="0">
                <a:ea typeface="Arial" pitchFamily="-60" charset="0"/>
                <a:cs typeface="Arial" pitchFamily="-60" charset="0"/>
              </a:rPr>
              <a:t>Organisational</a:t>
            </a:r>
            <a:r>
              <a:rPr lang="en-US" sz="2200" dirty="0" smtClean="0">
                <a:ea typeface="Arial" pitchFamily="-60" charset="0"/>
                <a:cs typeface="Arial" pitchFamily="-60" charset="0"/>
              </a:rPr>
              <a:t> Culture – Aetna case study</a:t>
            </a:r>
            <a:endParaRPr lang="en-US" sz="2200" dirty="0">
              <a:ea typeface="Arial" pitchFamily="-60" charset="0"/>
              <a:cs typeface="Arial" pitchFamily="-60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357347"/>
              </p:ext>
            </p:extLst>
          </p:nvPr>
        </p:nvGraphicFramePr>
        <p:xfrm>
          <a:off x="194527" y="1731668"/>
          <a:ext cx="8769556" cy="4963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4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4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0829">
                <a:tc>
                  <a:txBody>
                    <a:bodyPr/>
                    <a:lstStyle/>
                    <a:p>
                      <a:pPr marL="363538" indent="-363538">
                        <a:buAutoNum type="arabicPeriod"/>
                      </a:pPr>
                      <a:r>
                        <a:rPr lang="en-GB" sz="1700" b="1" dirty="0" smtClean="0">
                          <a:solidFill>
                            <a:schemeClr val="tx1"/>
                          </a:solidFill>
                        </a:rPr>
                        <a:t>What is meant by organisational </a:t>
                      </a:r>
                      <a:r>
                        <a:rPr lang="en-GB" sz="1700" b="0" dirty="0" smtClean="0">
                          <a:solidFill>
                            <a:schemeClr val="tx1"/>
                          </a:solidFill>
                        </a:rPr>
                        <a:t>culture.</a:t>
                      </a:r>
                      <a:r>
                        <a:rPr lang="en-GB" sz="1700" b="0" baseline="0" dirty="0" smtClean="0">
                          <a:solidFill>
                            <a:schemeClr val="tx1"/>
                          </a:solidFill>
                        </a:rPr>
                        <a:t> I</a:t>
                      </a:r>
                      <a:r>
                        <a:rPr lang="en-GB" sz="1700" b="0" dirty="0" smtClean="0">
                          <a:solidFill>
                            <a:schemeClr val="tx1"/>
                          </a:solidFill>
                        </a:rPr>
                        <a:t>dentify the common aspects of the many definitions of organisational culture and comment upon levels of culture. Which level of culture do you near most in the film?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8288" marR="0" indent="-2682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0" dirty="0" smtClean="0">
                          <a:solidFill>
                            <a:schemeClr val="tx1"/>
                          </a:solidFill>
                        </a:rPr>
                        <a:t>4. </a:t>
                      </a:r>
                      <a:r>
                        <a:rPr lang="en-GB" sz="1700" b="1" dirty="0" smtClean="0">
                          <a:solidFill>
                            <a:schemeClr val="tx1"/>
                          </a:solidFill>
                        </a:rPr>
                        <a:t>Consider the role of culture </a:t>
                      </a:r>
                      <a:r>
                        <a:rPr lang="en-GB" sz="1700" b="0" dirty="0" smtClean="0">
                          <a:solidFill>
                            <a:schemeClr val="tx1"/>
                          </a:solidFill>
                        </a:rPr>
                        <a:t>in relation to organisational performance; explain what is meant by the “Fit” and the “Adaptation” perspective and evaluate these concepts in relation to Aetna, Inc.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698">
                <a:tc>
                  <a:txBody>
                    <a:bodyPr/>
                    <a:lstStyle/>
                    <a:p>
                      <a:pPr marL="268288" indent="-268288" algn="l" defTabSz="457200" rtl="0" eaLnBrk="1" latinLnBrk="0" hangingPunct="1"/>
                      <a:r>
                        <a:rPr lang="en-GB" sz="17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GB" sz="17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1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Distinguish between values, </a:t>
                      </a:r>
                      <a:br>
                        <a:rPr lang="en-GB" sz="1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7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espoused</a:t>
                      </a:r>
                      <a:r>
                        <a:rPr lang="en-GB" sz="1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7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values, enacted values and assumptions; list the Aetna, </a:t>
                      </a:r>
                      <a:r>
                        <a:rPr lang="en-GB" sz="17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</a:t>
                      </a:r>
                      <a:r>
                        <a:rPr lang="en-GB" sz="17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core (espoused values) and discuss how they were created</a:t>
                      </a:r>
                      <a:endParaRPr lang="en-GB" sz="17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8288" indent="-268288"/>
                      <a:r>
                        <a:rPr lang="en-GB" sz="1700" dirty="0" smtClean="0"/>
                        <a:t>5. </a:t>
                      </a:r>
                      <a:r>
                        <a:rPr lang="en-GB" sz="1700" b="1" dirty="0" smtClean="0"/>
                        <a:t>Evaluate the leader's role </a:t>
                      </a:r>
                      <a:r>
                        <a:rPr lang="en-GB" sz="1700" dirty="0" smtClean="0"/>
                        <a:t>(for example that of Ron Williams) in shaping and reinforcing culture</a:t>
                      </a:r>
                      <a:endParaRPr lang="en-GB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698">
                <a:tc>
                  <a:txBody>
                    <a:bodyPr/>
                    <a:lstStyle/>
                    <a:p>
                      <a:pPr marL="268288" indent="-268288"/>
                      <a:r>
                        <a:rPr lang="en-GB" sz="1700" dirty="0" smtClean="0"/>
                        <a:t>3. </a:t>
                      </a:r>
                      <a:r>
                        <a:rPr lang="en-GB" sz="1700" b="1" dirty="0" smtClean="0"/>
                        <a:t>What is meant by a strong culture? H</a:t>
                      </a:r>
                      <a:r>
                        <a:rPr lang="en-GB" sz="1700" dirty="0" smtClean="0"/>
                        <a:t>ow might such a culture impact upon organisational performance (you should consider both positive and negative consequences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8288" marR="0" indent="-2682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 smtClean="0"/>
                        <a:t>6. </a:t>
                      </a:r>
                      <a:r>
                        <a:rPr lang="en-GB" sz="1700" b="1" dirty="0" smtClean="0"/>
                        <a:t>Can culture be managed</a:t>
                      </a:r>
                      <a:r>
                        <a:rPr lang="en-GB" sz="1700" dirty="0" smtClean="0"/>
                        <a:t>? What</a:t>
                      </a:r>
                      <a:r>
                        <a:rPr lang="en-GB" sz="1700" baseline="0" dirty="0" smtClean="0"/>
                        <a:t> approaches do you recommend managers use to </a:t>
                      </a:r>
                      <a:r>
                        <a:rPr lang="en-GB" sz="1700" dirty="0" smtClean="0"/>
                        <a:t>manage culture. </a:t>
                      </a:r>
                      <a:br>
                        <a:rPr lang="en-GB" sz="1700" dirty="0" smtClean="0"/>
                      </a:br>
                      <a:r>
                        <a:rPr lang="en-GB" sz="1700" baseline="0" dirty="0" smtClean="0"/>
                        <a:t>W</a:t>
                      </a:r>
                      <a:r>
                        <a:rPr lang="en-GB" sz="1700" dirty="0" smtClean="0"/>
                        <a:t>hy did Aetna develop a culture of empowerment and quality</a:t>
                      </a:r>
                    </a:p>
                    <a:p>
                      <a:pPr marL="268288" indent="-268288"/>
                      <a:endParaRPr lang="en-GB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963466" y="798930"/>
            <a:ext cx="668809" cy="759668"/>
            <a:chOff x="7951304" y="1351722"/>
            <a:chExt cx="445273" cy="485030"/>
          </a:xfrm>
        </p:grpSpPr>
        <p:pic>
          <p:nvPicPr>
            <p:cNvPr id="6" name="Picture 5"/>
            <p:cNvPicPr/>
            <p:nvPr/>
          </p:nvPicPr>
          <p:blipFill rotWithShape="1">
            <a:blip r:embed="rId2"/>
            <a:srcRect l="42738" t="37017" r="51410" b="50321"/>
            <a:stretch/>
          </p:blipFill>
          <p:spPr bwMode="auto">
            <a:xfrm>
              <a:off x="7951304" y="1351722"/>
              <a:ext cx="445273" cy="4850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8134185" y="1494845"/>
              <a:ext cx="78241" cy="1669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083864" y="1064162"/>
            <a:ext cx="548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30</a:t>
            </a:r>
            <a:endParaRPr lang="en-GB" sz="2000" b="1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281834" y="967909"/>
            <a:ext cx="573245" cy="664238"/>
            <a:chOff x="7645196" y="165066"/>
            <a:chExt cx="573245" cy="66423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9" t="46715" r="74949" b="25965"/>
            <a:stretch/>
          </p:blipFill>
          <p:spPr>
            <a:xfrm>
              <a:off x="7786559" y="165066"/>
              <a:ext cx="431882" cy="59640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536" t="55675" r="14885" b="29954"/>
            <a:stretch/>
          </p:blipFill>
          <p:spPr>
            <a:xfrm flipH="1">
              <a:off x="7857294" y="395232"/>
              <a:ext cx="176844" cy="43407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32" t="54444" r="74949" b="25965"/>
            <a:stretch/>
          </p:blipFill>
          <p:spPr>
            <a:xfrm>
              <a:off x="7645196" y="346571"/>
              <a:ext cx="229567" cy="418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307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457200" y="1595438"/>
            <a:ext cx="8185150" cy="3873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>
            <a:prstTxWarp prst="textNoShape">
              <a:avLst/>
            </a:prstTxWarp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GB" sz="2000" b="1" smtClean="0"/>
              <a:t>Team Competition: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2000" smtClean="0"/>
              <a:t>A team challenge – unstable to stable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GB" sz="2000" smtClean="0"/>
          </a:p>
          <a:p>
            <a:pPr marL="0" indent="0">
              <a:buFont typeface="Wingdings" panose="05000000000000000000" pitchFamily="2" charset="2"/>
              <a:buNone/>
            </a:pPr>
            <a:endParaRPr lang="en-GB" sz="2000" smtClean="0"/>
          </a:p>
          <a:p>
            <a:pPr marL="0" indent="0">
              <a:buFont typeface="Wingdings" panose="05000000000000000000" pitchFamily="2" charset="2"/>
              <a:buNone/>
            </a:pPr>
            <a:endParaRPr lang="en-GB" sz="2000" smtClean="0"/>
          </a:p>
          <a:p>
            <a:pPr marL="857250" lvl="1" indent="-457200"/>
            <a:endParaRPr lang="en-GB" sz="2000" smtClean="0"/>
          </a:p>
          <a:p>
            <a:pPr marL="857250" lvl="1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457200" y="274638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 smtClean="0">
                <a:ea typeface="Arial" pitchFamily="-60" charset="0"/>
                <a:cs typeface="Arial" pitchFamily="-60" charset="0"/>
              </a:rPr>
              <a:t>Group Activity: Your Team Culture</a:t>
            </a:r>
            <a:endParaRPr lang="en-US" sz="3200" dirty="0">
              <a:ea typeface="Arial" pitchFamily="-60" charset="0"/>
              <a:cs typeface="Arial" pitchFamily="-6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4" r="25117"/>
          <a:stretch/>
        </p:blipFill>
        <p:spPr>
          <a:xfrm>
            <a:off x="6646448" y="2891663"/>
            <a:ext cx="774866" cy="21166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9" r="23965"/>
          <a:stretch/>
        </p:blipFill>
        <p:spPr>
          <a:xfrm>
            <a:off x="5803206" y="3029092"/>
            <a:ext cx="825388" cy="21166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6" t="20970" r="45949" b="31567"/>
          <a:stretch/>
        </p:blipFill>
        <p:spPr>
          <a:xfrm>
            <a:off x="3575458" y="4677744"/>
            <a:ext cx="1900855" cy="1582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3"/>
          <a:stretch/>
        </p:blipFill>
        <p:spPr>
          <a:xfrm>
            <a:off x="372901" y="3277530"/>
            <a:ext cx="1948123" cy="227340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34" b="2303"/>
          <a:stretch/>
        </p:blipFill>
        <p:spPr>
          <a:xfrm rot="19820775">
            <a:off x="2159179" y="2866357"/>
            <a:ext cx="6208707" cy="64851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036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624626" y="1853082"/>
            <a:ext cx="8185150" cy="3873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>
            <a:prstTxWarp prst="textNoShape">
              <a:avLst/>
            </a:prstTxWarp>
            <a:normAutofit fontScale="92500"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GB" sz="2000" b="1" dirty="0" smtClean="0"/>
              <a:t>Debrief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2000" dirty="0" smtClean="0"/>
              <a:t>At the end of the plank challenge: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Review what went well. What were they proud of?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Review what did not go well. What would they do differently?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What were the distinctive features of the culture of your team? 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GB" sz="1800" dirty="0" smtClean="0"/>
          </a:p>
          <a:p>
            <a:pPr marL="800100" lvl="1" indent="-342900">
              <a:buFont typeface="+mj-lt"/>
              <a:buAutoNum type="alphaLcPeriod"/>
            </a:pPr>
            <a:r>
              <a:rPr lang="en-GB" sz="1800" dirty="0" smtClean="0"/>
              <a:t>Which national culture dimensions were observable? [</a:t>
            </a:r>
            <a:r>
              <a:rPr lang="en-GB" sz="1800" i="1" dirty="0" smtClean="0"/>
              <a:t>Hofstede</a:t>
            </a:r>
            <a:r>
              <a:rPr lang="en-GB" sz="1800" dirty="0" smtClean="0"/>
              <a:t>]</a:t>
            </a:r>
          </a:p>
          <a:p>
            <a:pPr marL="800100" lvl="1" indent="-342900">
              <a:buFont typeface="+mj-lt"/>
              <a:buAutoNum type="alphaLcPeriod"/>
            </a:pPr>
            <a:endParaRPr lang="en-GB" sz="400" dirty="0" smtClean="0"/>
          </a:p>
          <a:p>
            <a:pPr marL="800100" lvl="1" indent="-342900">
              <a:buFont typeface="+mj-lt"/>
              <a:buAutoNum type="alphaLcPeriod"/>
            </a:pPr>
            <a:r>
              <a:rPr lang="en-GB" sz="1800" dirty="0" smtClean="0"/>
              <a:t>How were decisions made and communicated? [</a:t>
            </a:r>
            <a:r>
              <a:rPr lang="en-GB" sz="1800" i="1" dirty="0" smtClean="0"/>
              <a:t>Handy</a:t>
            </a:r>
            <a:r>
              <a:rPr lang="en-GB" sz="1800" dirty="0" smtClean="0"/>
              <a:t>]</a:t>
            </a:r>
          </a:p>
          <a:p>
            <a:pPr marL="800100" lvl="1" indent="-342900">
              <a:buFont typeface="+mj-lt"/>
              <a:buAutoNum type="alphaLcPeriod"/>
            </a:pPr>
            <a:endParaRPr lang="en-GB" sz="400" dirty="0" smtClean="0"/>
          </a:p>
          <a:p>
            <a:pPr marL="800100" lvl="1" indent="-342900">
              <a:buFont typeface="+mj-lt"/>
              <a:buAutoNum type="alphaLcPeriod"/>
            </a:pPr>
            <a:r>
              <a:rPr lang="en-GB" sz="1800" dirty="0" smtClean="0"/>
              <a:t>How much risk vs. feedback is available to the group? [</a:t>
            </a:r>
            <a:r>
              <a:rPr lang="en-GB" sz="1800" i="1" dirty="0" smtClean="0"/>
              <a:t>Deal and Kennedy</a:t>
            </a:r>
            <a:r>
              <a:rPr lang="en-GB" sz="1800" dirty="0" smtClean="0"/>
              <a:t>]</a:t>
            </a:r>
          </a:p>
          <a:p>
            <a:pPr marL="800100" lvl="1" indent="-342900">
              <a:buFont typeface="+mj-lt"/>
              <a:buAutoNum type="alphaLcPeriod"/>
            </a:pPr>
            <a:endParaRPr lang="en-GB" sz="400" dirty="0" smtClean="0"/>
          </a:p>
          <a:p>
            <a:pPr marL="800100" lvl="1" indent="-342900">
              <a:buFont typeface="+mj-lt"/>
              <a:buAutoNum type="alphaLcPeriod"/>
            </a:pPr>
            <a:r>
              <a:rPr lang="en-GB" sz="1800" dirty="0" smtClean="0"/>
              <a:t>What examples of spoken and unspoken rules are there already in this team? [</a:t>
            </a:r>
            <a:r>
              <a:rPr lang="en-GB" sz="1800" i="1" dirty="0" smtClean="0"/>
              <a:t>Johnson &amp; Scholes – cultural web]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GB" sz="200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GB" sz="2000" dirty="0" smtClean="0"/>
          </a:p>
          <a:p>
            <a:pPr marL="457200" indent="-457200">
              <a:buFont typeface="Wingdings" panose="05000000000000000000" pitchFamily="2" charset="2"/>
              <a:buAutoNum type="arabicPeriod"/>
            </a:pPr>
            <a:endParaRPr lang="en-GB" sz="2000" dirty="0" smtClean="0"/>
          </a:p>
          <a:p>
            <a:pPr marL="457200" indent="-457200">
              <a:buFont typeface="Wingdings" panose="05000000000000000000" pitchFamily="2" charset="2"/>
              <a:buAutoNum type="arabicPeriod"/>
            </a:pPr>
            <a:endParaRPr lang="en-GB" sz="200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GB" sz="200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GB" sz="2000" dirty="0" smtClean="0"/>
          </a:p>
          <a:p>
            <a:pPr marL="857250" lvl="1" indent="-457200"/>
            <a:endParaRPr lang="en-GB" sz="2000" dirty="0" smtClean="0"/>
          </a:p>
          <a:p>
            <a:pPr marL="857250" lvl="1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457200" y="274638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 smtClean="0">
                <a:ea typeface="Arial" pitchFamily="-60" charset="0"/>
                <a:cs typeface="Arial" pitchFamily="-60" charset="0"/>
              </a:rPr>
              <a:t>Group Activity: Your Team Culture</a:t>
            </a:r>
            <a:endParaRPr lang="en-US" sz="3200" dirty="0">
              <a:ea typeface="Arial" pitchFamily="-60" charset="0"/>
              <a:cs typeface="Arial" pitchFamily="-6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7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721</Words>
  <Application>Microsoft Office PowerPoint</Application>
  <PresentationFormat>Widescreen</PresentationFormat>
  <Paragraphs>120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Wingdings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Coventry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Gratien David Pillai</dc:creator>
  <cp:lastModifiedBy>Gratien David Pillai</cp:lastModifiedBy>
  <cp:revision>7</cp:revision>
  <dcterms:created xsi:type="dcterms:W3CDTF">2017-07-19T11:49:18Z</dcterms:created>
  <dcterms:modified xsi:type="dcterms:W3CDTF">2019-02-07T09:00:03Z</dcterms:modified>
</cp:coreProperties>
</file>