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400E6-5E77-134B-8478-0D72B8D7A12B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</dgm:pt>
    <dgm:pt modelId="{0D63840F-DD57-3241-87AD-B68A7D5550D2}">
      <dgm:prSet phldrT="[Text]" custT="1"/>
      <dgm:spPr>
        <a:xfrm rot="10800000">
          <a:off x="0" y="421"/>
          <a:ext cx="3674533" cy="905866"/>
        </a:xfrm>
        <a:prstGeom prst="upArrowCallout">
          <a:avLst/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0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Access to Resources</a:t>
          </a:r>
          <a:endParaRPr lang="en-US" sz="2000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3580AF84-DA8C-414D-984E-CD9967BF1FC0}" type="parTrans" cxnId="{A0B8A74E-8370-F74E-9604-900A7929B3D4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30FD94B5-F325-FB4E-B7FF-C6377A6EB162}" type="sibTrans" cxnId="{A0B8A74E-8370-F74E-9604-900A7929B3D4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A86CD683-C6C3-3E48-A637-6FA1714AD27D}">
      <dgm:prSet phldrT="[Text]" custT="1"/>
      <dgm:spPr>
        <a:xfrm rot="10800000">
          <a:off x="0" y="897452"/>
          <a:ext cx="3674533" cy="905866"/>
        </a:xfrm>
        <a:prstGeom prst="upArrowCallout">
          <a:avLst/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0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Formal/Informal Processes</a:t>
          </a:r>
          <a:endParaRPr lang="en-US" sz="2000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D0320015-3C78-6247-81E8-B319FA4F9596}" type="parTrans" cxnId="{F376535B-0A4E-E64C-8B7F-67C1E7A9A9AB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C91DF0CA-5C9B-CC4A-9CBE-3B3691D28A2D}" type="sibTrans" cxnId="{F376535B-0A4E-E64C-8B7F-67C1E7A9A9AB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9A54CFFB-B70C-1B4D-8CA2-E4464A1BDB71}">
      <dgm:prSet phldrT="[Text]" custT="1"/>
      <dgm:spPr>
        <a:xfrm>
          <a:off x="0" y="1794483"/>
          <a:ext cx="3674533" cy="588989"/>
        </a:xfrm>
        <a:prstGeom prst="rect">
          <a:avLst/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0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Values Based </a:t>
          </a:r>
          <a:r>
            <a:rPr lang="en-US" sz="2000" b="1" dirty="0" err="1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Judgements</a:t>
          </a:r>
          <a:endParaRPr lang="en-US" sz="2000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CB7B851D-4967-D44B-9FCE-22C96F679F8F}" type="parTrans" cxnId="{F973D2D8-4AD2-F840-B825-461AA312A367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20D44A86-FB7F-094C-B484-9E3E74C48FBA}" type="sibTrans" cxnId="{F973D2D8-4AD2-F840-B825-461AA312A367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390E39B6-88D1-5C45-9456-DCECFF3D2F53}" type="pres">
      <dgm:prSet presAssocID="{197400E6-5E77-134B-8478-0D72B8D7A12B}" presName="Name0" presStyleCnt="0">
        <dgm:presLayoutVars>
          <dgm:dir/>
          <dgm:animLvl val="lvl"/>
          <dgm:resizeHandles val="exact"/>
        </dgm:presLayoutVars>
      </dgm:prSet>
      <dgm:spPr/>
    </dgm:pt>
    <dgm:pt modelId="{7922A2FA-D33D-0545-9AAD-08AF9A0F378A}" type="pres">
      <dgm:prSet presAssocID="{9A54CFFB-B70C-1B4D-8CA2-E4464A1BDB71}" presName="boxAndChildren" presStyleCnt="0"/>
      <dgm:spPr/>
    </dgm:pt>
    <dgm:pt modelId="{A6276DDF-567C-E74D-BBFF-A596A68BDA4F}" type="pres">
      <dgm:prSet presAssocID="{9A54CFFB-B70C-1B4D-8CA2-E4464A1BDB71}" presName="parentTextBox" presStyleLbl="node1" presStyleIdx="0" presStyleCnt="3"/>
      <dgm:spPr/>
      <dgm:t>
        <a:bodyPr/>
        <a:lstStyle/>
        <a:p>
          <a:endParaRPr lang="en-US"/>
        </a:p>
      </dgm:t>
    </dgm:pt>
    <dgm:pt modelId="{9B098129-9091-3142-A8E7-A0A3F518AA93}" type="pres">
      <dgm:prSet presAssocID="{C91DF0CA-5C9B-CC4A-9CBE-3B3691D28A2D}" presName="sp" presStyleCnt="0"/>
      <dgm:spPr/>
    </dgm:pt>
    <dgm:pt modelId="{D6D099A1-B909-CA4C-A691-09408933B2F5}" type="pres">
      <dgm:prSet presAssocID="{A86CD683-C6C3-3E48-A637-6FA1714AD27D}" presName="arrowAndChildren" presStyleCnt="0"/>
      <dgm:spPr/>
    </dgm:pt>
    <dgm:pt modelId="{321817A3-3511-D842-8BF4-382D1BD45E29}" type="pres">
      <dgm:prSet presAssocID="{A86CD683-C6C3-3E48-A637-6FA1714AD27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FE62E193-C555-FA4C-B140-4B2FC1FF35B9}" type="pres">
      <dgm:prSet presAssocID="{30FD94B5-F325-FB4E-B7FF-C6377A6EB162}" presName="sp" presStyleCnt="0"/>
      <dgm:spPr/>
    </dgm:pt>
    <dgm:pt modelId="{87A4DBB3-6B49-C845-A6F4-517752AA5F70}" type="pres">
      <dgm:prSet presAssocID="{0D63840F-DD57-3241-87AD-B68A7D5550D2}" presName="arrowAndChildren" presStyleCnt="0"/>
      <dgm:spPr/>
    </dgm:pt>
    <dgm:pt modelId="{3FB31346-DB24-6F43-9E90-0B4AABFAFAF4}" type="pres">
      <dgm:prSet presAssocID="{0D63840F-DD57-3241-87AD-B68A7D5550D2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0B76A6F4-9C5A-4CB9-B7A5-2551602DAD00}" type="presOf" srcId="{197400E6-5E77-134B-8478-0D72B8D7A12B}" destId="{390E39B6-88D1-5C45-9456-DCECFF3D2F53}" srcOrd="0" destOrd="0" presId="urn:microsoft.com/office/officeart/2005/8/layout/process4"/>
    <dgm:cxn modelId="{F973D2D8-4AD2-F840-B825-461AA312A367}" srcId="{197400E6-5E77-134B-8478-0D72B8D7A12B}" destId="{9A54CFFB-B70C-1B4D-8CA2-E4464A1BDB71}" srcOrd="2" destOrd="0" parTransId="{CB7B851D-4967-D44B-9FCE-22C96F679F8F}" sibTransId="{20D44A86-FB7F-094C-B484-9E3E74C48FBA}"/>
    <dgm:cxn modelId="{F376535B-0A4E-E64C-8B7F-67C1E7A9A9AB}" srcId="{197400E6-5E77-134B-8478-0D72B8D7A12B}" destId="{A86CD683-C6C3-3E48-A637-6FA1714AD27D}" srcOrd="1" destOrd="0" parTransId="{D0320015-3C78-6247-81E8-B319FA4F9596}" sibTransId="{C91DF0CA-5C9B-CC4A-9CBE-3B3691D28A2D}"/>
    <dgm:cxn modelId="{5F939E32-9DD9-4ED2-8C34-EBC1151B2EA7}" type="presOf" srcId="{A86CD683-C6C3-3E48-A637-6FA1714AD27D}" destId="{321817A3-3511-D842-8BF4-382D1BD45E29}" srcOrd="0" destOrd="0" presId="urn:microsoft.com/office/officeart/2005/8/layout/process4"/>
    <dgm:cxn modelId="{05CF0841-3C41-4881-8693-A82DF963C288}" type="presOf" srcId="{9A54CFFB-B70C-1B4D-8CA2-E4464A1BDB71}" destId="{A6276DDF-567C-E74D-BBFF-A596A68BDA4F}" srcOrd="0" destOrd="0" presId="urn:microsoft.com/office/officeart/2005/8/layout/process4"/>
    <dgm:cxn modelId="{A0B8A74E-8370-F74E-9604-900A7929B3D4}" srcId="{197400E6-5E77-134B-8478-0D72B8D7A12B}" destId="{0D63840F-DD57-3241-87AD-B68A7D5550D2}" srcOrd="0" destOrd="0" parTransId="{3580AF84-DA8C-414D-984E-CD9967BF1FC0}" sibTransId="{30FD94B5-F325-FB4E-B7FF-C6377A6EB162}"/>
    <dgm:cxn modelId="{8C524AF5-D84F-4D7C-9B8A-B10195FDA136}" type="presOf" srcId="{0D63840F-DD57-3241-87AD-B68A7D5550D2}" destId="{3FB31346-DB24-6F43-9E90-0B4AABFAFAF4}" srcOrd="0" destOrd="0" presId="urn:microsoft.com/office/officeart/2005/8/layout/process4"/>
    <dgm:cxn modelId="{426F6BA4-330B-4E6B-A1AE-AC041DD2ACAE}" type="presParOf" srcId="{390E39B6-88D1-5C45-9456-DCECFF3D2F53}" destId="{7922A2FA-D33D-0545-9AAD-08AF9A0F378A}" srcOrd="0" destOrd="0" presId="urn:microsoft.com/office/officeart/2005/8/layout/process4"/>
    <dgm:cxn modelId="{74C02388-A8C7-4289-9DAE-DF99DD0282DF}" type="presParOf" srcId="{7922A2FA-D33D-0545-9AAD-08AF9A0F378A}" destId="{A6276DDF-567C-E74D-BBFF-A596A68BDA4F}" srcOrd="0" destOrd="0" presId="urn:microsoft.com/office/officeart/2005/8/layout/process4"/>
    <dgm:cxn modelId="{3648DF69-E442-4904-84D3-11E826D0ABB4}" type="presParOf" srcId="{390E39B6-88D1-5C45-9456-DCECFF3D2F53}" destId="{9B098129-9091-3142-A8E7-A0A3F518AA93}" srcOrd="1" destOrd="0" presId="urn:microsoft.com/office/officeart/2005/8/layout/process4"/>
    <dgm:cxn modelId="{140314AF-027D-4FF4-BA6D-07C505E708AF}" type="presParOf" srcId="{390E39B6-88D1-5C45-9456-DCECFF3D2F53}" destId="{D6D099A1-B909-CA4C-A691-09408933B2F5}" srcOrd="2" destOrd="0" presId="urn:microsoft.com/office/officeart/2005/8/layout/process4"/>
    <dgm:cxn modelId="{20F08D6F-A93E-4EF8-9A2D-268B29D621C1}" type="presParOf" srcId="{D6D099A1-B909-CA4C-A691-09408933B2F5}" destId="{321817A3-3511-D842-8BF4-382D1BD45E29}" srcOrd="0" destOrd="0" presId="urn:microsoft.com/office/officeart/2005/8/layout/process4"/>
    <dgm:cxn modelId="{61909B94-F860-4AC2-B53F-793F150313F0}" type="presParOf" srcId="{390E39B6-88D1-5C45-9456-DCECFF3D2F53}" destId="{FE62E193-C555-FA4C-B140-4B2FC1FF35B9}" srcOrd="3" destOrd="0" presId="urn:microsoft.com/office/officeart/2005/8/layout/process4"/>
    <dgm:cxn modelId="{EA2130C3-0F36-4314-98A7-B565ABF48690}" type="presParOf" srcId="{390E39B6-88D1-5C45-9456-DCECFF3D2F53}" destId="{87A4DBB3-6B49-C845-A6F4-517752AA5F70}" srcOrd="4" destOrd="0" presId="urn:microsoft.com/office/officeart/2005/8/layout/process4"/>
    <dgm:cxn modelId="{0430630F-81C5-44B5-A79D-BD71435DD507}" type="presParOf" srcId="{87A4DBB3-6B49-C845-A6F4-517752AA5F70}" destId="{3FB31346-DB24-6F43-9E90-0B4AABFAFA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7400E6-5E77-134B-8478-0D72B8D7A12B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</dgm:pt>
    <dgm:pt modelId="{0D63840F-DD57-3241-87AD-B68A7D5550D2}">
      <dgm:prSet phldrT="[Text]" custT="1"/>
      <dgm:spPr>
        <a:xfrm rot="10800000">
          <a:off x="0" y="421"/>
          <a:ext cx="3674533" cy="905866"/>
        </a:xfrm>
        <a:prstGeom prst="upArrowCallout">
          <a:avLst/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0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Create New Structures</a:t>
          </a:r>
          <a:endParaRPr lang="en-US" sz="2000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3580AF84-DA8C-414D-984E-CD9967BF1FC0}" type="parTrans" cxnId="{A0B8A74E-8370-F74E-9604-900A7929B3D4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30FD94B5-F325-FB4E-B7FF-C6377A6EB162}" type="sibTrans" cxnId="{A0B8A74E-8370-F74E-9604-900A7929B3D4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A86CD683-C6C3-3E48-A637-6FA1714AD27D}">
      <dgm:prSet phldrT="[Text]" custT="1"/>
      <dgm:spPr>
        <a:xfrm rot="10800000">
          <a:off x="0" y="897452"/>
          <a:ext cx="3674533" cy="905866"/>
        </a:xfrm>
        <a:prstGeom prst="upArrowCallout">
          <a:avLst/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0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Create New Organisation</a:t>
          </a:r>
          <a:endParaRPr lang="en-US" sz="2000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D0320015-3C78-6247-81E8-B319FA4F9596}" type="parTrans" cxnId="{F376535B-0A4E-E64C-8B7F-67C1E7A9A9AB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C91DF0CA-5C9B-CC4A-9CBE-3B3691D28A2D}" type="sibTrans" cxnId="{F376535B-0A4E-E64C-8B7F-67C1E7A9A9AB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9A54CFFB-B70C-1B4D-8CA2-E4464A1BDB71}">
      <dgm:prSet phldrT="[Text]" custT="1"/>
      <dgm:spPr>
        <a:xfrm>
          <a:off x="0" y="1794483"/>
          <a:ext cx="3674533" cy="588989"/>
        </a:xfrm>
        <a:prstGeom prst="rect">
          <a:avLst/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0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Acquire Ideal Organisation</a:t>
          </a:r>
          <a:endParaRPr lang="en-US" sz="2000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CB7B851D-4967-D44B-9FCE-22C96F679F8F}" type="parTrans" cxnId="{F973D2D8-4AD2-F840-B825-461AA312A367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20D44A86-FB7F-094C-B484-9E3E74C48FBA}" type="sibTrans" cxnId="{F973D2D8-4AD2-F840-B825-461AA312A367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390E39B6-88D1-5C45-9456-DCECFF3D2F53}" type="pres">
      <dgm:prSet presAssocID="{197400E6-5E77-134B-8478-0D72B8D7A12B}" presName="Name0" presStyleCnt="0">
        <dgm:presLayoutVars>
          <dgm:dir/>
          <dgm:animLvl val="lvl"/>
          <dgm:resizeHandles val="exact"/>
        </dgm:presLayoutVars>
      </dgm:prSet>
      <dgm:spPr/>
    </dgm:pt>
    <dgm:pt modelId="{7922A2FA-D33D-0545-9AAD-08AF9A0F378A}" type="pres">
      <dgm:prSet presAssocID="{9A54CFFB-B70C-1B4D-8CA2-E4464A1BDB71}" presName="boxAndChildren" presStyleCnt="0"/>
      <dgm:spPr/>
    </dgm:pt>
    <dgm:pt modelId="{A6276DDF-567C-E74D-BBFF-A596A68BDA4F}" type="pres">
      <dgm:prSet presAssocID="{9A54CFFB-B70C-1B4D-8CA2-E4464A1BDB71}" presName="parentTextBox" presStyleLbl="node1" presStyleIdx="0" presStyleCnt="3"/>
      <dgm:spPr/>
      <dgm:t>
        <a:bodyPr/>
        <a:lstStyle/>
        <a:p>
          <a:endParaRPr lang="en-US"/>
        </a:p>
      </dgm:t>
    </dgm:pt>
    <dgm:pt modelId="{9B098129-9091-3142-A8E7-A0A3F518AA93}" type="pres">
      <dgm:prSet presAssocID="{C91DF0CA-5C9B-CC4A-9CBE-3B3691D28A2D}" presName="sp" presStyleCnt="0"/>
      <dgm:spPr/>
    </dgm:pt>
    <dgm:pt modelId="{D6D099A1-B909-CA4C-A691-09408933B2F5}" type="pres">
      <dgm:prSet presAssocID="{A86CD683-C6C3-3E48-A637-6FA1714AD27D}" presName="arrowAndChildren" presStyleCnt="0"/>
      <dgm:spPr/>
    </dgm:pt>
    <dgm:pt modelId="{321817A3-3511-D842-8BF4-382D1BD45E29}" type="pres">
      <dgm:prSet presAssocID="{A86CD683-C6C3-3E48-A637-6FA1714AD27D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FE62E193-C555-FA4C-B140-4B2FC1FF35B9}" type="pres">
      <dgm:prSet presAssocID="{30FD94B5-F325-FB4E-B7FF-C6377A6EB162}" presName="sp" presStyleCnt="0"/>
      <dgm:spPr/>
    </dgm:pt>
    <dgm:pt modelId="{87A4DBB3-6B49-C845-A6F4-517752AA5F70}" type="pres">
      <dgm:prSet presAssocID="{0D63840F-DD57-3241-87AD-B68A7D5550D2}" presName="arrowAndChildren" presStyleCnt="0"/>
      <dgm:spPr/>
    </dgm:pt>
    <dgm:pt modelId="{3FB31346-DB24-6F43-9E90-0B4AABFAFAF4}" type="pres">
      <dgm:prSet presAssocID="{0D63840F-DD57-3241-87AD-B68A7D5550D2}" presName="parentTextArrow" presStyleLbl="node1" presStyleIdx="2" presStyleCnt="3" custLinFactNeighborX="-461"/>
      <dgm:spPr/>
      <dgm:t>
        <a:bodyPr/>
        <a:lstStyle/>
        <a:p>
          <a:endParaRPr lang="en-US"/>
        </a:p>
      </dgm:t>
    </dgm:pt>
  </dgm:ptLst>
  <dgm:cxnLst>
    <dgm:cxn modelId="{F973D2D8-4AD2-F840-B825-461AA312A367}" srcId="{197400E6-5E77-134B-8478-0D72B8D7A12B}" destId="{9A54CFFB-B70C-1B4D-8CA2-E4464A1BDB71}" srcOrd="2" destOrd="0" parTransId="{CB7B851D-4967-D44B-9FCE-22C96F679F8F}" sibTransId="{20D44A86-FB7F-094C-B484-9E3E74C48FBA}"/>
    <dgm:cxn modelId="{F376535B-0A4E-E64C-8B7F-67C1E7A9A9AB}" srcId="{197400E6-5E77-134B-8478-0D72B8D7A12B}" destId="{A86CD683-C6C3-3E48-A637-6FA1714AD27D}" srcOrd="1" destOrd="0" parTransId="{D0320015-3C78-6247-81E8-B319FA4F9596}" sibTransId="{C91DF0CA-5C9B-CC4A-9CBE-3B3691D28A2D}"/>
    <dgm:cxn modelId="{299AA7C9-9EE6-4947-98C6-A09975A41112}" type="presOf" srcId="{9A54CFFB-B70C-1B4D-8CA2-E4464A1BDB71}" destId="{A6276DDF-567C-E74D-BBFF-A596A68BDA4F}" srcOrd="0" destOrd="0" presId="urn:microsoft.com/office/officeart/2005/8/layout/process4"/>
    <dgm:cxn modelId="{43DDF6E9-EAE9-4E43-8FB5-5C48FD32482F}" type="presOf" srcId="{0D63840F-DD57-3241-87AD-B68A7D5550D2}" destId="{3FB31346-DB24-6F43-9E90-0B4AABFAFAF4}" srcOrd="0" destOrd="0" presId="urn:microsoft.com/office/officeart/2005/8/layout/process4"/>
    <dgm:cxn modelId="{20955A2C-91EB-431D-B77F-6F77027F6A26}" type="presOf" srcId="{197400E6-5E77-134B-8478-0D72B8D7A12B}" destId="{390E39B6-88D1-5C45-9456-DCECFF3D2F53}" srcOrd="0" destOrd="0" presId="urn:microsoft.com/office/officeart/2005/8/layout/process4"/>
    <dgm:cxn modelId="{6A026A42-B526-4545-89E0-E6C0F8F8EA2A}" type="presOf" srcId="{A86CD683-C6C3-3E48-A637-6FA1714AD27D}" destId="{321817A3-3511-D842-8BF4-382D1BD45E29}" srcOrd="0" destOrd="0" presId="urn:microsoft.com/office/officeart/2005/8/layout/process4"/>
    <dgm:cxn modelId="{A0B8A74E-8370-F74E-9604-900A7929B3D4}" srcId="{197400E6-5E77-134B-8478-0D72B8D7A12B}" destId="{0D63840F-DD57-3241-87AD-B68A7D5550D2}" srcOrd="0" destOrd="0" parTransId="{3580AF84-DA8C-414D-984E-CD9967BF1FC0}" sibTransId="{30FD94B5-F325-FB4E-B7FF-C6377A6EB162}"/>
    <dgm:cxn modelId="{8D6960A7-9081-47A6-A4C9-E96303F519AD}" type="presParOf" srcId="{390E39B6-88D1-5C45-9456-DCECFF3D2F53}" destId="{7922A2FA-D33D-0545-9AAD-08AF9A0F378A}" srcOrd="0" destOrd="0" presId="urn:microsoft.com/office/officeart/2005/8/layout/process4"/>
    <dgm:cxn modelId="{7F7347D5-DBC0-4A08-B2A9-EC9226005E64}" type="presParOf" srcId="{7922A2FA-D33D-0545-9AAD-08AF9A0F378A}" destId="{A6276DDF-567C-E74D-BBFF-A596A68BDA4F}" srcOrd="0" destOrd="0" presId="urn:microsoft.com/office/officeart/2005/8/layout/process4"/>
    <dgm:cxn modelId="{F0875CE9-EA57-4AFF-8B49-A61AD9988D88}" type="presParOf" srcId="{390E39B6-88D1-5C45-9456-DCECFF3D2F53}" destId="{9B098129-9091-3142-A8E7-A0A3F518AA93}" srcOrd="1" destOrd="0" presId="urn:microsoft.com/office/officeart/2005/8/layout/process4"/>
    <dgm:cxn modelId="{7FB0057C-24DE-4E80-B830-8437EF6B7ADD}" type="presParOf" srcId="{390E39B6-88D1-5C45-9456-DCECFF3D2F53}" destId="{D6D099A1-B909-CA4C-A691-09408933B2F5}" srcOrd="2" destOrd="0" presId="urn:microsoft.com/office/officeart/2005/8/layout/process4"/>
    <dgm:cxn modelId="{0A92011F-37E4-4389-8B53-3E095D29896C}" type="presParOf" srcId="{D6D099A1-B909-CA4C-A691-09408933B2F5}" destId="{321817A3-3511-D842-8BF4-382D1BD45E29}" srcOrd="0" destOrd="0" presId="urn:microsoft.com/office/officeart/2005/8/layout/process4"/>
    <dgm:cxn modelId="{47ADCDFA-FA7B-4FE7-8D97-7A0036360709}" type="presParOf" srcId="{390E39B6-88D1-5C45-9456-DCECFF3D2F53}" destId="{FE62E193-C555-FA4C-B140-4B2FC1FF35B9}" srcOrd="3" destOrd="0" presId="urn:microsoft.com/office/officeart/2005/8/layout/process4"/>
    <dgm:cxn modelId="{95CDB0D8-474D-4196-841C-C6866683EF89}" type="presParOf" srcId="{390E39B6-88D1-5C45-9456-DCECFF3D2F53}" destId="{87A4DBB3-6B49-C845-A6F4-517752AA5F70}" srcOrd="4" destOrd="0" presId="urn:microsoft.com/office/officeart/2005/8/layout/process4"/>
    <dgm:cxn modelId="{ADAA2990-85DB-4732-A268-E7253F0FEAE5}" type="presParOf" srcId="{87A4DBB3-6B49-C845-A6F4-517752AA5F70}" destId="{3FB31346-DB24-6F43-9E90-0B4AABFAFA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D0C3DC-65ED-4148-BFA5-60C951752243}" type="doc">
      <dgm:prSet loTypeId="urn:microsoft.com/office/officeart/2005/8/layout/pList2#1" loCatId="list" qsTypeId="urn:microsoft.com/office/officeart/2005/8/quickstyle/simple4" qsCatId="simple" csTypeId="urn:microsoft.com/office/officeart/2005/8/colors/accent1_2" csCatId="accent1" phldr="1"/>
      <dgm:spPr/>
    </dgm:pt>
    <dgm:pt modelId="{A033CD2D-D64B-0E45-835B-22415DE98E14}">
      <dgm:prSet phldrT="[Text]" custT="1"/>
      <dgm:spPr>
        <a:xfrm rot="10800000">
          <a:off x="198480" y="1262264"/>
          <a:ext cx="1432297" cy="2055156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0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Power Culture</a:t>
          </a:r>
          <a:endParaRPr lang="en-US" sz="2000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2FBAA545-937D-E440-A0C6-BD428ABDCD82}" type="parTrans" cxnId="{50ABCB55-E498-D34F-9E33-BE399C654FE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2D501091-3909-8D41-8BCC-F38FD313FB95}" type="sibTrans" cxnId="{50ABCB55-E498-D34F-9E33-BE399C654FEE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9CB52E4-7316-6640-A963-AA5F6AECB522}">
      <dgm:prSet phldrT="[Text]" custT="1"/>
      <dgm:spPr>
        <a:xfrm rot="10800000">
          <a:off x="1774007" y="1262264"/>
          <a:ext cx="1432297" cy="2055156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0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Role Culture	</a:t>
          </a:r>
          <a:endParaRPr lang="en-US" sz="2000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AC368B59-56A2-B64A-96E4-8803CC501CEF}" type="parTrans" cxnId="{612E896E-9784-AE4B-A5FE-9E6F0EBE56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355CA06-631E-5D41-A454-6E71CD1DEEDC}" type="sibTrans" cxnId="{612E896E-9784-AE4B-A5FE-9E6F0EBE56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1AED203-79DB-8C40-9768-E88AA756BF46}">
      <dgm:prSet phldrT="[Text]" custT="1"/>
      <dgm:spPr>
        <a:xfrm rot="10800000">
          <a:off x="3349534" y="1262264"/>
          <a:ext cx="1432297" cy="2055156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0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Task Culture</a:t>
          </a:r>
          <a:endParaRPr lang="en-US" sz="2000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D6A1634A-23C4-524C-89F1-F06398A9278E}" type="parTrans" cxnId="{8B64C8F0-D0D4-664F-8BD3-5DCE8A4DA4D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1695160-D31C-CB45-A72A-0AFE0224CF1A}" type="sibTrans" cxnId="{8B64C8F0-D0D4-664F-8BD3-5DCE8A4DA4D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9532CB66-E7F0-5042-BC97-11D9B920007A}">
      <dgm:prSet custT="1"/>
      <dgm:spPr>
        <a:xfrm rot="10800000">
          <a:off x="4925061" y="1262264"/>
          <a:ext cx="1432297" cy="2055156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0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Person Culture</a:t>
          </a:r>
          <a:endParaRPr lang="en-US" sz="2000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12A80ABD-8518-CB43-AD48-C0FAFFADAE88}" type="parTrans" cxnId="{3C77D31C-BAA9-6947-9B83-EB2269F3F0D5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91024319-7DD1-544E-A21C-ED4D06BECFAF}" type="sibTrans" cxnId="{3C77D31C-BAA9-6947-9B83-EB2269F3F0D5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E78A8701-6795-3648-BCDF-5F29C0F803F6}" type="pres">
      <dgm:prSet presAssocID="{03D0C3DC-65ED-4148-BFA5-60C951752243}" presName="Name0" presStyleCnt="0">
        <dgm:presLayoutVars>
          <dgm:dir/>
          <dgm:resizeHandles val="exact"/>
        </dgm:presLayoutVars>
      </dgm:prSet>
      <dgm:spPr/>
    </dgm:pt>
    <dgm:pt modelId="{B85339F6-E3AA-164E-8F3E-C82B376FB6C7}" type="pres">
      <dgm:prSet presAssocID="{03D0C3DC-65ED-4148-BFA5-60C951752243}" presName="bkgdShp" presStyleLbl="alignAccFollowNode1" presStyleIdx="0" presStyleCnt="1"/>
      <dgm:spPr>
        <a:xfrm>
          <a:off x="0" y="0"/>
          <a:ext cx="6555839" cy="146276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FC27223-AB37-3046-BE9E-C9B471400DAB}" type="pres">
      <dgm:prSet presAssocID="{03D0C3DC-65ED-4148-BFA5-60C951752243}" presName="linComp" presStyleCnt="0"/>
      <dgm:spPr/>
    </dgm:pt>
    <dgm:pt modelId="{10EF8303-29B7-F94B-8750-2960126B43C5}" type="pres">
      <dgm:prSet presAssocID="{A033CD2D-D64B-0E45-835B-22415DE98E14}" presName="compNode" presStyleCnt="0"/>
      <dgm:spPr/>
    </dgm:pt>
    <dgm:pt modelId="{0791D079-EFCD-1143-B413-2D652A90EC57}" type="pres">
      <dgm:prSet presAssocID="{A033CD2D-D64B-0E45-835B-22415DE98E14}" presName="node" presStyleLbl="node1" presStyleIdx="0" presStyleCnt="4" custScaleY="114953" custLinFactNeighborY="1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F0E0D-A821-6E4F-89E5-AD4C709AF3D5}" type="pres">
      <dgm:prSet presAssocID="{A033CD2D-D64B-0E45-835B-22415DE98E14}" presName="invisiNode" presStyleLbl="node1" presStyleIdx="0" presStyleCnt="4"/>
      <dgm:spPr/>
    </dgm:pt>
    <dgm:pt modelId="{F037C301-4094-4246-9C61-69A6BC691989}" type="pres">
      <dgm:prSet presAssocID="{A033CD2D-D64B-0E45-835B-22415DE98E14}" presName="imagNode" presStyleLbl="fgImgPlace1" presStyleIdx="0" presStyleCnt="4" custScaleY="125200"/>
      <dgm:spPr>
        <a:xfrm>
          <a:off x="198480" y="-6957"/>
          <a:ext cx="1432297" cy="13430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FE6A12B8-58C7-2B40-A8A2-E76963205244}" type="pres">
      <dgm:prSet presAssocID="{2D501091-3909-8D41-8BCC-F38FD313FB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7AA863D-5B15-5345-979A-78AC34C89C7B}" type="pres">
      <dgm:prSet presAssocID="{D9CB52E4-7316-6640-A963-AA5F6AECB522}" presName="compNode" presStyleCnt="0"/>
      <dgm:spPr/>
    </dgm:pt>
    <dgm:pt modelId="{9A99C2F3-9221-4A4B-B9B5-4FFF6C2CDF30}" type="pres">
      <dgm:prSet presAssocID="{D9CB52E4-7316-6640-A963-AA5F6AECB522}" presName="node" presStyleLbl="node1" presStyleIdx="1" presStyleCnt="4" custScaleY="114953" custLinFactNeighborY="1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27756-52AC-AB4D-9962-BD3523E884FE}" type="pres">
      <dgm:prSet presAssocID="{D9CB52E4-7316-6640-A963-AA5F6AECB522}" presName="invisiNode" presStyleLbl="node1" presStyleIdx="1" presStyleCnt="4"/>
      <dgm:spPr/>
    </dgm:pt>
    <dgm:pt modelId="{005790C6-35BD-F34A-A8A0-09494B952D79}" type="pres">
      <dgm:prSet presAssocID="{D9CB52E4-7316-6640-A963-AA5F6AECB522}" presName="imagNode" presStyleLbl="fgImgPlace1" presStyleIdx="1" presStyleCnt="4" custScaleY="125200"/>
      <dgm:spPr>
        <a:xfrm>
          <a:off x="1774007" y="-6957"/>
          <a:ext cx="1432297" cy="13430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CB0746EF-4FC8-6649-A053-110CEA007CDC}" type="pres">
      <dgm:prSet presAssocID="{D355CA06-631E-5D41-A454-6E71CD1DEED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7559C0-915B-0E45-9BD5-ABC3096F70B1}" type="pres">
      <dgm:prSet presAssocID="{D1AED203-79DB-8C40-9768-E88AA756BF46}" presName="compNode" presStyleCnt="0"/>
      <dgm:spPr/>
    </dgm:pt>
    <dgm:pt modelId="{EDC86D35-B92D-1149-8719-E03D37765B0A}" type="pres">
      <dgm:prSet presAssocID="{D1AED203-79DB-8C40-9768-E88AA756BF46}" presName="node" presStyleLbl="node1" presStyleIdx="2" presStyleCnt="4" custScaleY="114953" custLinFactNeighborY="1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72A18-7C71-A241-AA97-056BC6074F7D}" type="pres">
      <dgm:prSet presAssocID="{D1AED203-79DB-8C40-9768-E88AA756BF46}" presName="invisiNode" presStyleLbl="node1" presStyleIdx="2" presStyleCnt="4"/>
      <dgm:spPr/>
    </dgm:pt>
    <dgm:pt modelId="{390E38F4-3E88-8044-B91C-11DFC5CD42C4}" type="pres">
      <dgm:prSet presAssocID="{D1AED203-79DB-8C40-9768-E88AA756BF46}" presName="imagNode" presStyleLbl="fgImgPlace1" presStyleIdx="2" presStyleCnt="4" custScaleY="125200"/>
      <dgm:spPr>
        <a:xfrm>
          <a:off x="3349534" y="-6957"/>
          <a:ext cx="1432297" cy="13430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B1696702-DA15-1F4A-B6AA-8CF4E4896BDC}" type="pres">
      <dgm:prSet presAssocID="{31695160-D31C-CB45-A72A-0AFE0224CF1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EAACCA0-0B04-7047-B41A-05DF0AAA3B08}" type="pres">
      <dgm:prSet presAssocID="{9532CB66-E7F0-5042-BC97-11D9B920007A}" presName="compNode" presStyleCnt="0"/>
      <dgm:spPr/>
    </dgm:pt>
    <dgm:pt modelId="{FA49AAB0-0081-084F-9728-F7B83CDCFC80}" type="pres">
      <dgm:prSet presAssocID="{9532CB66-E7F0-5042-BC97-11D9B920007A}" presName="node" presStyleLbl="node1" presStyleIdx="3" presStyleCnt="4" custScaleY="114953" custLinFactNeighborY="1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22350-F88C-C348-B7F5-D307AA76D4A4}" type="pres">
      <dgm:prSet presAssocID="{9532CB66-E7F0-5042-BC97-11D9B920007A}" presName="invisiNode" presStyleLbl="node1" presStyleIdx="3" presStyleCnt="4"/>
      <dgm:spPr/>
    </dgm:pt>
    <dgm:pt modelId="{F4404FB5-C517-FA41-A415-08E29C5EE098}" type="pres">
      <dgm:prSet presAssocID="{9532CB66-E7F0-5042-BC97-11D9B920007A}" presName="imagNode" presStyleLbl="fgImgPlace1" presStyleIdx="3" presStyleCnt="4" custScaleY="125200"/>
      <dgm:spPr>
        <a:xfrm>
          <a:off x="4925061" y="-6957"/>
          <a:ext cx="1432297" cy="13430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</dgm:ptLst>
  <dgm:cxnLst>
    <dgm:cxn modelId="{BA440212-8DE4-4D8A-BCB6-DF7313DF78BC}" type="presOf" srcId="{D9CB52E4-7316-6640-A963-AA5F6AECB522}" destId="{9A99C2F3-9221-4A4B-B9B5-4FFF6C2CDF30}" srcOrd="0" destOrd="0" presId="urn:microsoft.com/office/officeart/2005/8/layout/pList2#1"/>
    <dgm:cxn modelId="{54A0870E-4098-482F-9A90-F30931BE1279}" type="presOf" srcId="{D1AED203-79DB-8C40-9768-E88AA756BF46}" destId="{EDC86D35-B92D-1149-8719-E03D37765B0A}" srcOrd="0" destOrd="0" presId="urn:microsoft.com/office/officeart/2005/8/layout/pList2#1"/>
    <dgm:cxn modelId="{7F3BD86E-DFCB-48DD-813F-A9228FD5688E}" type="presOf" srcId="{2D501091-3909-8D41-8BCC-F38FD313FB95}" destId="{FE6A12B8-58C7-2B40-A8A2-E76963205244}" srcOrd="0" destOrd="0" presId="urn:microsoft.com/office/officeart/2005/8/layout/pList2#1"/>
    <dgm:cxn modelId="{612E896E-9784-AE4B-A5FE-9E6F0EBE565A}" srcId="{03D0C3DC-65ED-4148-BFA5-60C951752243}" destId="{D9CB52E4-7316-6640-A963-AA5F6AECB522}" srcOrd="1" destOrd="0" parTransId="{AC368B59-56A2-B64A-96E4-8803CC501CEF}" sibTransId="{D355CA06-631E-5D41-A454-6E71CD1DEEDC}"/>
    <dgm:cxn modelId="{C28F2784-5AF2-47D3-92EB-4429EB3DA2F3}" type="presOf" srcId="{A033CD2D-D64B-0E45-835B-22415DE98E14}" destId="{0791D079-EFCD-1143-B413-2D652A90EC57}" srcOrd="0" destOrd="0" presId="urn:microsoft.com/office/officeart/2005/8/layout/pList2#1"/>
    <dgm:cxn modelId="{F80C6893-926F-40B3-B5BC-48690C04D194}" type="presOf" srcId="{31695160-D31C-CB45-A72A-0AFE0224CF1A}" destId="{B1696702-DA15-1F4A-B6AA-8CF4E4896BDC}" srcOrd="0" destOrd="0" presId="urn:microsoft.com/office/officeart/2005/8/layout/pList2#1"/>
    <dgm:cxn modelId="{50ABCB55-E498-D34F-9E33-BE399C654FEE}" srcId="{03D0C3DC-65ED-4148-BFA5-60C951752243}" destId="{A033CD2D-D64B-0E45-835B-22415DE98E14}" srcOrd="0" destOrd="0" parTransId="{2FBAA545-937D-E440-A0C6-BD428ABDCD82}" sibTransId="{2D501091-3909-8D41-8BCC-F38FD313FB95}"/>
    <dgm:cxn modelId="{63145963-EC36-4B4B-8F6F-486B8494CE35}" type="presOf" srcId="{9532CB66-E7F0-5042-BC97-11D9B920007A}" destId="{FA49AAB0-0081-084F-9728-F7B83CDCFC80}" srcOrd="0" destOrd="0" presId="urn:microsoft.com/office/officeart/2005/8/layout/pList2#1"/>
    <dgm:cxn modelId="{44719C82-7DE4-4FE6-AEF3-AF96D1A5EAC6}" type="presOf" srcId="{03D0C3DC-65ED-4148-BFA5-60C951752243}" destId="{E78A8701-6795-3648-BCDF-5F29C0F803F6}" srcOrd="0" destOrd="0" presId="urn:microsoft.com/office/officeart/2005/8/layout/pList2#1"/>
    <dgm:cxn modelId="{8B64C8F0-D0D4-664F-8BD3-5DCE8A4DA4DA}" srcId="{03D0C3DC-65ED-4148-BFA5-60C951752243}" destId="{D1AED203-79DB-8C40-9768-E88AA756BF46}" srcOrd="2" destOrd="0" parTransId="{D6A1634A-23C4-524C-89F1-F06398A9278E}" sibTransId="{31695160-D31C-CB45-A72A-0AFE0224CF1A}"/>
    <dgm:cxn modelId="{3C77D31C-BAA9-6947-9B83-EB2269F3F0D5}" srcId="{03D0C3DC-65ED-4148-BFA5-60C951752243}" destId="{9532CB66-E7F0-5042-BC97-11D9B920007A}" srcOrd="3" destOrd="0" parTransId="{12A80ABD-8518-CB43-AD48-C0FAFFADAE88}" sibTransId="{91024319-7DD1-544E-A21C-ED4D06BECFAF}"/>
    <dgm:cxn modelId="{D112F393-0A14-4C1F-860F-EEE07B82807B}" type="presOf" srcId="{D355CA06-631E-5D41-A454-6E71CD1DEEDC}" destId="{CB0746EF-4FC8-6649-A053-110CEA007CDC}" srcOrd="0" destOrd="0" presId="urn:microsoft.com/office/officeart/2005/8/layout/pList2#1"/>
    <dgm:cxn modelId="{D3E7C296-3976-49BE-B6B6-2824E10B01B6}" type="presParOf" srcId="{E78A8701-6795-3648-BCDF-5F29C0F803F6}" destId="{B85339F6-E3AA-164E-8F3E-C82B376FB6C7}" srcOrd="0" destOrd="0" presId="urn:microsoft.com/office/officeart/2005/8/layout/pList2#1"/>
    <dgm:cxn modelId="{4CD8E60B-FA51-4B89-8CCB-9ED50C6F94EF}" type="presParOf" srcId="{E78A8701-6795-3648-BCDF-5F29C0F803F6}" destId="{1FC27223-AB37-3046-BE9E-C9B471400DAB}" srcOrd="1" destOrd="0" presId="urn:microsoft.com/office/officeart/2005/8/layout/pList2#1"/>
    <dgm:cxn modelId="{41D19E9F-D9D0-46B9-9754-368A9EB60861}" type="presParOf" srcId="{1FC27223-AB37-3046-BE9E-C9B471400DAB}" destId="{10EF8303-29B7-F94B-8750-2960126B43C5}" srcOrd="0" destOrd="0" presId="urn:microsoft.com/office/officeart/2005/8/layout/pList2#1"/>
    <dgm:cxn modelId="{ECE5DEDE-7A4C-40CB-94C7-80A14D0A7A21}" type="presParOf" srcId="{10EF8303-29B7-F94B-8750-2960126B43C5}" destId="{0791D079-EFCD-1143-B413-2D652A90EC57}" srcOrd="0" destOrd="0" presId="urn:microsoft.com/office/officeart/2005/8/layout/pList2#1"/>
    <dgm:cxn modelId="{6C4DC1E3-4571-47E9-BD2F-A694A6083B4E}" type="presParOf" srcId="{10EF8303-29B7-F94B-8750-2960126B43C5}" destId="{B74F0E0D-A821-6E4F-89E5-AD4C709AF3D5}" srcOrd="1" destOrd="0" presId="urn:microsoft.com/office/officeart/2005/8/layout/pList2#1"/>
    <dgm:cxn modelId="{49962B66-CB6B-40E2-906F-3C51FB4ED45E}" type="presParOf" srcId="{10EF8303-29B7-F94B-8750-2960126B43C5}" destId="{F037C301-4094-4246-9C61-69A6BC691989}" srcOrd="2" destOrd="0" presId="urn:microsoft.com/office/officeart/2005/8/layout/pList2#1"/>
    <dgm:cxn modelId="{29CDCC5C-C4F8-4EC0-99A4-BAC9E79B9B6E}" type="presParOf" srcId="{1FC27223-AB37-3046-BE9E-C9B471400DAB}" destId="{FE6A12B8-58C7-2B40-A8A2-E76963205244}" srcOrd="1" destOrd="0" presId="urn:microsoft.com/office/officeart/2005/8/layout/pList2#1"/>
    <dgm:cxn modelId="{F6A5819A-DB6C-4F94-B141-FFF84638E254}" type="presParOf" srcId="{1FC27223-AB37-3046-BE9E-C9B471400DAB}" destId="{57AA863D-5B15-5345-979A-78AC34C89C7B}" srcOrd="2" destOrd="0" presId="urn:microsoft.com/office/officeart/2005/8/layout/pList2#1"/>
    <dgm:cxn modelId="{B647A42E-B50C-4BBE-86EF-B932F3946AA6}" type="presParOf" srcId="{57AA863D-5B15-5345-979A-78AC34C89C7B}" destId="{9A99C2F3-9221-4A4B-B9B5-4FFF6C2CDF30}" srcOrd="0" destOrd="0" presId="urn:microsoft.com/office/officeart/2005/8/layout/pList2#1"/>
    <dgm:cxn modelId="{8D49D497-EFDF-4359-9494-CC9DD79364F5}" type="presParOf" srcId="{57AA863D-5B15-5345-979A-78AC34C89C7B}" destId="{F9827756-52AC-AB4D-9962-BD3523E884FE}" srcOrd="1" destOrd="0" presId="urn:microsoft.com/office/officeart/2005/8/layout/pList2#1"/>
    <dgm:cxn modelId="{BCA63F64-46A6-4BC8-9482-421B110D55BC}" type="presParOf" srcId="{57AA863D-5B15-5345-979A-78AC34C89C7B}" destId="{005790C6-35BD-F34A-A8A0-09494B952D79}" srcOrd="2" destOrd="0" presId="urn:microsoft.com/office/officeart/2005/8/layout/pList2#1"/>
    <dgm:cxn modelId="{9EF3E17D-EBCB-4CB2-994F-CE5821AFE84E}" type="presParOf" srcId="{1FC27223-AB37-3046-BE9E-C9B471400DAB}" destId="{CB0746EF-4FC8-6649-A053-110CEA007CDC}" srcOrd="3" destOrd="0" presId="urn:microsoft.com/office/officeart/2005/8/layout/pList2#1"/>
    <dgm:cxn modelId="{6069218B-DD93-4AF3-9C4E-6437D721E0FF}" type="presParOf" srcId="{1FC27223-AB37-3046-BE9E-C9B471400DAB}" destId="{F57559C0-915B-0E45-9BD5-ABC3096F70B1}" srcOrd="4" destOrd="0" presId="urn:microsoft.com/office/officeart/2005/8/layout/pList2#1"/>
    <dgm:cxn modelId="{1512BBBC-E182-42E3-9794-B520BE3B2683}" type="presParOf" srcId="{F57559C0-915B-0E45-9BD5-ABC3096F70B1}" destId="{EDC86D35-B92D-1149-8719-E03D37765B0A}" srcOrd="0" destOrd="0" presId="urn:microsoft.com/office/officeart/2005/8/layout/pList2#1"/>
    <dgm:cxn modelId="{DABA7A69-1F0A-4B19-B6B4-5A2EA54AB588}" type="presParOf" srcId="{F57559C0-915B-0E45-9BD5-ABC3096F70B1}" destId="{E0272A18-7C71-A241-AA97-056BC6074F7D}" srcOrd="1" destOrd="0" presId="urn:microsoft.com/office/officeart/2005/8/layout/pList2#1"/>
    <dgm:cxn modelId="{0D18595E-17D0-43B3-B462-9EA5191369B3}" type="presParOf" srcId="{F57559C0-915B-0E45-9BD5-ABC3096F70B1}" destId="{390E38F4-3E88-8044-B91C-11DFC5CD42C4}" srcOrd="2" destOrd="0" presId="urn:microsoft.com/office/officeart/2005/8/layout/pList2#1"/>
    <dgm:cxn modelId="{69343554-9CF3-48A0-98C0-7F944F8555C0}" type="presParOf" srcId="{1FC27223-AB37-3046-BE9E-C9B471400DAB}" destId="{B1696702-DA15-1F4A-B6AA-8CF4E4896BDC}" srcOrd="5" destOrd="0" presId="urn:microsoft.com/office/officeart/2005/8/layout/pList2#1"/>
    <dgm:cxn modelId="{644F643B-5E0F-4057-91C0-8ED90DF8D790}" type="presParOf" srcId="{1FC27223-AB37-3046-BE9E-C9B471400DAB}" destId="{7EAACCA0-0B04-7047-B41A-05DF0AAA3B08}" srcOrd="6" destOrd="0" presId="urn:microsoft.com/office/officeart/2005/8/layout/pList2#1"/>
    <dgm:cxn modelId="{DF12A1C0-4934-4EE0-A395-7D27A564275C}" type="presParOf" srcId="{7EAACCA0-0B04-7047-B41A-05DF0AAA3B08}" destId="{FA49AAB0-0081-084F-9728-F7B83CDCFC80}" srcOrd="0" destOrd="0" presId="urn:microsoft.com/office/officeart/2005/8/layout/pList2#1"/>
    <dgm:cxn modelId="{0F0A5FFE-9E03-4886-A2C4-8808470035E5}" type="presParOf" srcId="{7EAACCA0-0B04-7047-B41A-05DF0AAA3B08}" destId="{DB022350-F88C-C348-B7F5-D307AA76D4A4}" srcOrd="1" destOrd="0" presId="urn:microsoft.com/office/officeart/2005/8/layout/pList2#1"/>
    <dgm:cxn modelId="{9CD473A2-5952-4097-8154-25460EBC029D}" type="presParOf" srcId="{7EAACCA0-0B04-7047-B41A-05DF0AAA3B08}" destId="{F4404FB5-C517-FA41-A415-08E29C5EE09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2AB251-7EB7-4351-B290-B052797643B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979BAF0-37DD-41E2-8BDE-B9F2092FE0C8}">
      <dgm:prSet phldrT="[Text]"/>
      <dgm:spPr>
        <a:xfrm>
          <a:off x="997914" y="190494"/>
          <a:ext cx="2657592" cy="2657592"/>
        </a:xfrm>
        <a:prstGeom prst="pie">
          <a:avLst>
            <a:gd name="adj1" fmla="val 16200000"/>
            <a:gd name="adj2" fmla="val 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Defined Targets</a:t>
          </a:r>
          <a:endParaRPr lang="en-GB" dirty="0">
            <a:solidFill>
              <a:sysClr val="window" lastClr="FFFFFF"/>
            </a:solidFill>
            <a:latin typeface="+mn-lt"/>
            <a:ea typeface="ＭＳ Ｐゴシック"/>
            <a:cs typeface="+mn-cs"/>
          </a:endParaRPr>
        </a:p>
      </dgm:t>
    </dgm:pt>
    <dgm:pt modelId="{43B66889-3635-43E2-A276-D192A78A6A7D}" type="parTrans" cxnId="{DBDC9DDF-2EDD-4C29-8D93-5FBFFFE57202}">
      <dgm:prSet/>
      <dgm:spPr/>
      <dgm:t>
        <a:bodyPr/>
        <a:lstStyle/>
        <a:p>
          <a:endParaRPr lang="en-GB"/>
        </a:p>
      </dgm:t>
    </dgm:pt>
    <dgm:pt modelId="{D45C01CD-EAFB-40B8-A91B-C3401936CD57}" type="sibTrans" cxnId="{DBDC9DDF-2EDD-4C29-8D93-5FBFFFE57202}">
      <dgm:prSet/>
      <dgm:spPr/>
      <dgm:t>
        <a:bodyPr/>
        <a:lstStyle/>
        <a:p>
          <a:endParaRPr lang="en-GB"/>
        </a:p>
      </dgm:t>
    </dgm:pt>
    <dgm:pt modelId="{A599AEC2-E3BD-41B8-8961-EFAD42BF1660}">
      <dgm:prSet phldrT="[Text]"/>
      <dgm:spPr>
        <a:xfrm>
          <a:off x="908695" y="279713"/>
          <a:ext cx="2657592" cy="2657592"/>
        </a:xfrm>
        <a:prstGeom prst="pie">
          <a:avLst>
            <a:gd name="adj1" fmla="val 5400000"/>
            <a:gd name="adj2" fmla="val 108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Whole company</a:t>
          </a:r>
          <a:endParaRPr lang="en-GB" dirty="0">
            <a:solidFill>
              <a:sysClr val="window" lastClr="FFFFFF"/>
            </a:solidFill>
            <a:latin typeface="+mn-lt"/>
            <a:ea typeface="ＭＳ Ｐゴシック"/>
            <a:cs typeface="+mn-cs"/>
          </a:endParaRPr>
        </a:p>
      </dgm:t>
    </dgm:pt>
    <dgm:pt modelId="{598429FC-49E6-4ED7-B5EB-44B176398FD1}" type="parTrans" cxnId="{CB8C1805-892B-40CA-84A5-DDB5BE6AC6D7}">
      <dgm:prSet/>
      <dgm:spPr/>
      <dgm:t>
        <a:bodyPr/>
        <a:lstStyle/>
        <a:p>
          <a:endParaRPr lang="en-GB"/>
        </a:p>
      </dgm:t>
    </dgm:pt>
    <dgm:pt modelId="{1E1375B8-EB9A-4F62-8635-BD1F198B79E2}" type="sibTrans" cxnId="{CB8C1805-892B-40CA-84A5-DDB5BE6AC6D7}">
      <dgm:prSet/>
      <dgm:spPr/>
      <dgm:t>
        <a:bodyPr/>
        <a:lstStyle/>
        <a:p>
          <a:endParaRPr lang="en-GB"/>
        </a:p>
      </dgm:t>
    </dgm:pt>
    <dgm:pt modelId="{110D5DD6-F15D-474F-962A-472BB33EC03D}">
      <dgm:prSet phldrT="[Text]"/>
      <dgm:spPr>
        <a:xfrm>
          <a:off x="908695" y="190494"/>
          <a:ext cx="2657592" cy="2657592"/>
        </a:xfrm>
        <a:prstGeom prst="pie">
          <a:avLst>
            <a:gd name="adj1" fmla="val 10800000"/>
            <a:gd name="adj2" fmla="val 162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Strong Leadership</a:t>
          </a:r>
          <a:endParaRPr lang="en-GB" dirty="0">
            <a:solidFill>
              <a:sysClr val="window" lastClr="FFFFFF"/>
            </a:solidFill>
            <a:latin typeface="+mn-lt"/>
            <a:ea typeface="ＭＳ Ｐゴシック"/>
            <a:cs typeface="+mn-cs"/>
          </a:endParaRPr>
        </a:p>
      </dgm:t>
    </dgm:pt>
    <dgm:pt modelId="{DD290244-B28A-435E-9E4F-1978ABC0294D}" type="parTrans" cxnId="{AC5A3A03-A3E4-487B-A539-1AD9018EFDA0}">
      <dgm:prSet/>
      <dgm:spPr/>
      <dgm:t>
        <a:bodyPr/>
        <a:lstStyle/>
        <a:p>
          <a:endParaRPr lang="en-GB"/>
        </a:p>
      </dgm:t>
    </dgm:pt>
    <dgm:pt modelId="{A7340B0A-DC33-4BC0-B6B1-BA3E4BECFDDF}" type="sibTrans" cxnId="{AC5A3A03-A3E4-487B-A539-1AD9018EFDA0}">
      <dgm:prSet/>
      <dgm:spPr/>
      <dgm:t>
        <a:bodyPr/>
        <a:lstStyle/>
        <a:p>
          <a:endParaRPr lang="en-GB"/>
        </a:p>
      </dgm:t>
    </dgm:pt>
    <dgm:pt modelId="{FAC18F45-982A-46DF-8D73-0011ECD56313}">
      <dgm:prSet phldrT="[Text]"/>
      <dgm:spPr>
        <a:xfrm>
          <a:off x="997914" y="279713"/>
          <a:ext cx="2657592" cy="2657592"/>
        </a:xfrm>
        <a:prstGeom prst="pie">
          <a:avLst>
            <a:gd name="adj1" fmla="val 0"/>
            <a:gd name="adj2" fmla="val 54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Clear Structure</a:t>
          </a:r>
          <a:endParaRPr lang="en-GB" dirty="0">
            <a:solidFill>
              <a:sysClr val="window" lastClr="FFFFFF"/>
            </a:solidFill>
            <a:latin typeface="+mn-lt"/>
            <a:ea typeface="ＭＳ Ｐゴシック"/>
            <a:cs typeface="+mn-cs"/>
          </a:endParaRPr>
        </a:p>
      </dgm:t>
    </dgm:pt>
    <dgm:pt modelId="{F919B259-86A5-4387-8B9E-26784D24E4AF}" type="parTrans" cxnId="{8EE59974-B462-4AE3-97B3-01B2715817DD}">
      <dgm:prSet/>
      <dgm:spPr/>
      <dgm:t>
        <a:bodyPr/>
        <a:lstStyle/>
        <a:p>
          <a:endParaRPr lang="en-GB"/>
        </a:p>
      </dgm:t>
    </dgm:pt>
    <dgm:pt modelId="{FC90BBAB-A3C8-436A-9564-0F47CD87D7CC}" type="sibTrans" cxnId="{8EE59974-B462-4AE3-97B3-01B2715817DD}">
      <dgm:prSet/>
      <dgm:spPr/>
      <dgm:t>
        <a:bodyPr/>
        <a:lstStyle/>
        <a:p>
          <a:endParaRPr lang="en-GB"/>
        </a:p>
      </dgm:t>
    </dgm:pt>
    <dgm:pt modelId="{9C6A5EAC-2CAB-4089-BF46-B3728C2C3ACD}" type="pres">
      <dgm:prSet presAssocID="{4C2AB251-7EB7-4351-B290-B052797643B9}" presName="compositeShape" presStyleCnt="0">
        <dgm:presLayoutVars>
          <dgm:chMax val="7"/>
          <dgm:dir/>
          <dgm:resizeHandles val="exact"/>
        </dgm:presLayoutVars>
      </dgm:prSet>
      <dgm:spPr/>
    </dgm:pt>
    <dgm:pt modelId="{F46CD1EE-2907-4F4D-BA50-4618D3B8FDFC}" type="pres">
      <dgm:prSet presAssocID="{4C2AB251-7EB7-4351-B290-B052797643B9}" presName="wedge1" presStyleLbl="node1" presStyleIdx="0" presStyleCnt="4"/>
      <dgm:spPr/>
      <dgm:t>
        <a:bodyPr/>
        <a:lstStyle/>
        <a:p>
          <a:endParaRPr lang="en-GB"/>
        </a:p>
      </dgm:t>
    </dgm:pt>
    <dgm:pt modelId="{D7018AE7-7800-420F-A70A-3F46578D19F8}" type="pres">
      <dgm:prSet presAssocID="{4C2AB251-7EB7-4351-B290-B052797643B9}" presName="dummy1a" presStyleCnt="0"/>
      <dgm:spPr/>
    </dgm:pt>
    <dgm:pt modelId="{6FDADDA9-6C99-4180-9C73-BA278EDAACF7}" type="pres">
      <dgm:prSet presAssocID="{4C2AB251-7EB7-4351-B290-B052797643B9}" presName="dummy1b" presStyleCnt="0"/>
      <dgm:spPr/>
    </dgm:pt>
    <dgm:pt modelId="{DC41E181-7450-4F89-92DD-4B0C4AE00FEB}" type="pres">
      <dgm:prSet presAssocID="{4C2AB251-7EB7-4351-B290-B052797643B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1072F5-EED7-431C-91BF-CC83B21638FC}" type="pres">
      <dgm:prSet presAssocID="{4C2AB251-7EB7-4351-B290-B052797643B9}" presName="wedge2" presStyleLbl="node1" presStyleIdx="1" presStyleCnt="4"/>
      <dgm:spPr/>
      <dgm:t>
        <a:bodyPr/>
        <a:lstStyle/>
        <a:p>
          <a:endParaRPr lang="en-US"/>
        </a:p>
      </dgm:t>
    </dgm:pt>
    <dgm:pt modelId="{97DD432C-6189-430E-B3CF-5D01D7BB36AA}" type="pres">
      <dgm:prSet presAssocID="{4C2AB251-7EB7-4351-B290-B052797643B9}" presName="dummy2a" presStyleCnt="0"/>
      <dgm:spPr/>
    </dgm:pt>
    <dgm:pt modelId="{C23A6241-CDC5-4242-A0DC-A8351867BDC2}" type="pres">
      <dgm:prSet presAssocID="{4C2AB251-7EB7-4351-B290-B052797643B9}" presName="dummy2b" presStyleCnt="0"/>
      <dgm:spPr/>
    </dgm:pt>
    <dgm:pt modelId="{106AABC0-8E17-4B0A-9A71-FB8C8097BD8C}" type="pres">
      <dgm:prSet presAssocID="{4C2AB251-7EB7-4351-B290-B052797643B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C6310-39B3-40BA-A64E-8870D668D851}" type="pres">
      <dgm:prSet presAssocID="{4C2AB251-7EB7-4351-B290-B052797643B9}" presName="wedge3" presStyleLbl="node1" presStyleIdx="2" presStyleCnt="4"/>
      <dgm:spPr/>
      <dgm:t>
        <a:bodyPr/>
        <a:lstStyle/>
        <a:p>
          <a:endParaRPr lang="en-US"/>
        </a:p>
      </dgm:t>
    </dgm:pt>
    <dgm:pt modelId="{E71C990E-18BB-4ADC-962B-BACFF11C0862}" type="pres">
      <dgm:prSet presAssocID="{4C2AB251-7EB7-4351-B290-B052797643B9}" presName="dummy3a" presStyleCnt="0"/>
      <dgm:spPr/>
    </dgm:pt>
    <dgm:pt modelId="{8A2010AD-D28A-4F0B-9C9A-99443A4F89A3}" type="pres">
      <dgm:prSet presAssocID="{4C2AB251-7EB7-4351-B290-B052797643B9}" presName="dummy3b" presStyleCnt="0"/>
      <dgm:spPr/>
    </dgm:pt>
    <dgm:pt modelId="{EFC9CA76-BC63-4773-8569-37260B2612B3}" type="pres">
      <dgm:prSet presAssocID="{4C2AB251-7EB7-4351-B290-B052797643B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0F8F8-1000-414B-81E8-58DFB6EE215F}" type="pres">
      <dgm:prSet presAssocID="{4C2AB251-7EB7-4351-B290-B052797643B9}" presName="wedge4" presStyleLbl="node1" presStyleIdx="3" presStyleCnt="4"/>
      <dgm:spPr/>
      <dgm:t>
        <a:bodyPr/>
        <a:lstStyle/>
        <a:p>
          <a:endParaRPr lang="en-US"/>
        </a:p>
      </dgm:t>
    </dgm:pt>
    <dgm:pt modelId="{75B22927-C8F3-4073-90C2-43590D7BD8D8}" type="pres">
      <dgm:prSet presAssocID="{4C2AB251-7EB7-4351-B290-B052797643B9}" presName="dummy4a" presStyleCnt="0"/>
      <dgm:spPr/>
    </dgm:pt>
    <dgm:pt modelId="{83F46463-1447-4817-9F45-9C76F1D1D205}" type="pres">
      <dgm:prSet presAssocID="{4C2AB251-7EB7-4351-B290-B052797643B9}" presName="dummy4b" presStyleCnt="0"/>
      <dgm:spPr/>
    </dgm:pt>
    <dgm:pt modelId="{19171E00-8D1F-4CA6-8168-AFF9C3B2539F}" type="pres">
      <dgm:prSet presAssocID="{4C2AB251-7EB7-4351-B290-B052797643B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4EF88-3648-4F5A-AEAA-6159B1DB658C}" type="pres">
      <dgm:prSet presAssocID="{D45C01CD-EAFB-40B8-A91B-C3401936CD57}" presName="arrowWedge1" presStyleLbl="fgSibTrans2D1" presStyleIdx="0" presStyleCnt="4"/>
      <dgm:spPr>
        <a:xfrm>
          <a:off x="833396" y="25976"/>
          <a:ext cx="2986627" cy="298662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D26A0B0B-50F3-4CB2-BCE2-2CEBEFED08AE}" type="pres">
      <dgm:prSet presAssocID="{FC90BBAB-A3C8-436A-9564-0F47CD87D7CC}" presName="arrowWedge2" presStyleLbl="fgSibTrans2D1" presStyleIdx="1" presStyleCnt="4"/>
      <dgm:spPr>
        <a:xfrm>
          <a:off x="833396" y="115195"/>
          <a:ext cx="2986627" cy="298662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51F5F2E-767D-4129-ACEF-E4E9C874E5CE}" type="pres">
      <dgm:prSet presAssocID="{1E1375B8-EB9A-4F62-8635-BD1F198B79E2}" presName="arrowWedge3" presStyleLbl="fgSibTrans2D1" presStyleIdx="2" presStyleCnt="4"/>
      <dgm:spPr>
        <a:xfrm>
          <a:off x="744177" y="115195"/>
          <a:ext cx="2986627" cy="298662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D87B301-569B-4D25-AB3B-FA2FBDF84F8D}" type="pres">
      <dgm:prSet presAssocID="{A7340B0A-DC33-4BC0-B6B1-BA3E4BECFDDF}" presName="arrowWedge4" presStyleLbl="fgSibTrans2D1" presStyleIdx="3" presStyleCnt="4"/>
      <dgm:spPr>
        <a:xfrm>
          <a:off x="744177" y="25976"/>
          <a:ext cx="2986627" cy="298662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</dgm:ptLst>
  <dgm:cxnLst>
    <dgm:cxn modelId="{E03607B1-F4B2-4755-868B-CCEBFB43C526}" type="presOf" srcId="{110D5DD6-F15D-474F-962A-472BB33EC03D}" destId="{19171E00-8D1F-4CA6-8168-AFF9C3B2539F}" srcOrd="1" destOrd="0" presId="urn:microsoft.com/office/officeart/2005/8/layout/cycle8"/>
    <dgm:cxn modelId="{CB8C1805-892B-40CA-84A5-DDB5BE6AC6D7}" srcId="{4C2AB251-7EB7-4351-B290-B052797643B9}" destId="{A599AEC2-E3BD-41B8-8961-EFAD42BF1660}" srcOrd="2" destOrd="0" parTransId="{598429FC-49E6-4ED7-B5EB-44B176398FD1}" sibTransId="{1E1375B8-EB9A-4F62-8635-BD1F198B79E2}"/>
    <dgm:cxn modelId="{EECEC84A-53DD-4F5E-8565-A66AECF7C447}" type="presOf" srcId="{A599AEC2-E3BD-41B8-8961-EFAD42BF1660}" destId="{EFC9CA76-BC63-4773-8569-37260B2612B3}" srcOrd="1" destOrd="0" presId="urn:microsoft.com/office/officeart/2005/8/layout/cycle8"/>
    <dgm:cxn modelId="{36E812CA-BCB5-4E84-9B20-834B4277EA39}" type="presOf" srcId="{FAC18F45-982A-46DF-8D73-0011ECD56313}" destId="{106AABC0-8E17-4B0A-9A71-FB8C8097BD8C}" srcOrd="1" destOrd="0" presId="urn:microsoft.com/office/officeart/2005/8/layout/cycle8"/>
    <dgm:cxn modelId="{8EE59974-B462-4AE3-97B3-01B2715817DD}" srcId="{4C2AB251-7EB7-4351-B290-B052797643B9}" destId="{FAC18F45-982A-46DF-8D73-0011ECD56313}" srcOrd="1" destOrd="0" parTransId="{F919B259-86A5-4387-8B9E-26784D24E4AF}" sibTransId="{FC90BBAB-A3C8-436A-9564-0F47CD87D7CC}"/>
    <dgm:cxn modelId="{B8A7C2B5-5AEA-43E6-AE8B-613204EB2667}" type="presOf" srcId="{5979BAF0-37DD-41E2-8BDE-B9F2092FE0C8}" destId="{DC41E181-7450-4F89-92DD-4B0C4AE00FEB}" srcOrd="1" destOrd="0" presId="urn:microsoft.com/office/officeart/2005/8/layout/cycle8"/>
    <dgm:cxn modelId="{7D515406-24A2-438B-BF9B-1D4895D0610F}" type="presOf" srcId="{110D5DD6-F15D-474F-962A-472BB33EC03D}" destId="{A660F8F8-1000-414B-81E8-58DFB6EE215F}" srcOrd="0" destOrd="0" presId="urn:microsoft.com/office/officeart/2005/8/layout/cycle8"/>
    <dgm:cxn modelId="{DBDC9DDF-2EDD-4C29-8D93-5FBFFFE57202}" srcId="{4C2AB251-7EB7-4351-B290-B052797643B9}" destId="{5979BAF0-37DD-41E2-8BDE-B9F2092FE0C8}" srcOrd="0" destOrd="0" parTransId="{43B66889-3635-43E2-A276-D192A78A6A7D}" sibTransId="{D45C01CD-EAFB-40B8-A91B-C3401936CD57}"/>
    <dgm:cxn modelId="{17527D2F-76C5-42C8-8CF7-F6D72D6E63F2}" type="presOf" srcId="{A599AEC2-E3BD-41B8-8961-EFAD42BF1660}" destId="{8A3C6310-39B3-40BA-A64E-8870D668D851}" srcOrd="0" destOrd="0" presId="urn:microsoft.com/office/officeart/2005/8/layout/cycle8"/>
    <dgm:cxn modelId="{C6FCD37C-8FC4-4E75-8E0D-12B46A561E1B}" type="presOf" srcId="{4C2AB251-7EB7-4351-B290-B052797643B9}" destId="{9C6A5EAC-2CAB-4089-BF46-B3728C2C3ACD}" srcOrd="0" destOrd="0" presId="urn:microsoft.com/office/officeart/2005/8/layout/cycle8"/>
    <dgm:cxn modelId="{AC5A3A03-A3E4-487B-A539-1AD9018EFDA0}" srcId="{4C2AB251-7EB7-4351-B290-B052797643B9}" destId="{110D5DD6-F15D-474F-962A-472BB33EC03D}" srcOrd="3" destOrd="0" parTransId="{DD290244-B28A-435E-9E4F-1978ABC0294D}" sibTransId="{A7340B0A-DC33-4BC0-B6B1-BA3E4BECFDDF}"/>
    <dgm:cxn modelId="{9A3E964A-FD53-44FB-9E8A-AB84D098F49A}" type="presOf" srcId="{FAC18F45-982A-46DF-8D73-0011ECD56313}" destId="{2D1072F5-EED7-431C-91BF-CC83B21638FC}" srcOrd="0" destOrd="0" presId="urn:microsoft.com/office/officeart/2005/8/layout/cycle8"/>
    <dgm:cxn modelId="{D89F0647-FFE6-44D7-AE79-B1A6C0F18A36}" type="presOf" srcId="{5979BAF0-37DD-41E2-8BDE-B9F2092FE0C8}" destId="{F46CD1EE-2907-4F4D-BA50-4618D3B8FDFC}" srcOrd="0" destOrd="0" presId="urn:microsoft.com/office/officeart/2005/8/layout/cycle8"/>
    <dgm:cxn modelId="{9C7D2D5C-00AB-40B1-B2D7-370486D27571}" type="presParOf" srcId="{9C6A5EAC-2CAB-4089-BF46-B3728C2C3ACD}" destId="{F46CD1EE-2907-4F4D-BA50-4618D3B8FDFC}" srcOrd="0" destOrd="0" presId="urn:microsoft.com/office/officeart/2005/8/layout/cycle8"/>
    <dgm:cxn modelId="{1F320D9D-4B18-4F5D-A2FC-AE17C09B66B3}" type="presParOf" srcId="{9C6A5EAC-2CAB-4089-BF46-B3728C2C3ACD}" destId="{D7018AE7-7800-420F-A70A-3F46578D19F8}" srcOrd="1" destOrd="0" presId="urn:microsoft.com/office/officeart/2005/8/layout/cycle8"/>
    <dgm:cxn modelId="{2959ED1E-8BAC-4B04-A248-2ED5697BF157}" type="presParOf" srcId="{9C6A5EAC-2CAB-4089-BF46-B3728C2C3ACD}" destId="{6FDADDA9-6C99-4180-9C73-BA278EDAACF7}" srcOrd="2" destOrd="0" presId="urn:microsoft.com/office/officeart/2005/8/layout/cycle8"/>
    <dgm:cxn modelId="{C4AEA672-6F4A-4507-A7EC-5CA50CEEC361}" type="presParOf" srcId="{9C6A5EAC-2CAB-4089-BF46-B3728C2C3ACD}" destId="{DC41E181-7450-4F89-92DD-4B0C4AE00FEB}" srcOrd="3" destOrd="0" presId="urn:microsoft.com/office/officeart/2005/8/layout/cycle8"/>
    <dgm:cxn modelId="{46DFCD33-8A18-4AF6-84DA-6F20790E355A}" type="presParOf" srcId="{9C6A5EAC-2CAB-4089-BF46-B3728C2C3ACD}" destId="{2D1072F5-EED7-431C-91BF-CC83B21638FC}" srcOrd="4" destOrd="0" presId="urn:microsoft.com/office/officeart/2005/8/layout/cycle8"/>
    <dgm:cxn modelId="{68E4D1B8-9F2B-4185-878F-F0099ED787AD}" type="presParOf" srcId="{9C6A5EAC-2CAB-4089-BF46-B3728C2C3ACD}" destId="{97DD432C-6189-430E-B3CF-5D01D7BB36AA}" srcOrd="5" destOrd="0" presId="urn:microsoft.com/office/officeart/2005/8/layout/cycle8"/>
    <dgm:cxn modelId="{050B6B43-29DB-421A-A730-96F754598D1F}" type="presParOf" srcId="{9C6A5EAC-2CAB-4089-BF46-B3728C2C3ACD}" destId="{C23A6241-CDC5-4242-A0DC-A8351867BDC2}" srcOrd="6" destOrd="0" presId="urn:microsoft.com/office/officeart/2005/8/layout/cycle8"/>
    <dgm:cxn modelId="{9D2871F0-D61C-4B7F-BD83-9D37434D5EF6}" type="presParOf" srcId="{9C6A5EAC-2CAB-4089-BF46-B3728C2C3ACD}" destId="{106AABC0-8E17-4B0A-9A71-FB8C8097BD8C}" srcOrd="7" destOrd="0" presId="urn:microsoft.com/office/officeart/2005/8/layout/cycle8"/>
    <dgm:cxn modelId="{CF5DAF6E-7170-461C-A6CE-8CFD3FFFF69F}" type="presParOf" srcId="{9C6A5EAC-2CAB-4089-BF46-B3728C2C3ACD}" destId="{8A3C6310-39B3-40BA-A64E-8870D668D851}" srcOrd="8" destOrd="0" presId="urn:microsoft.com/office/officeart/2005/8/layout/cycle8"/>
    <dgm:cxn modelId="{CEEEC10D-EBE1-4DD7-8665-3F42DCBD53E1}" type="presParOf" srcId="{9C6A5EAC-2CAB-4089-BF46-B3728C2C3ACD}" destId="{E71C990E-18BB-4ADC-962B-BACFF11C0862}" srcOrd="9" destOrd="0" presId="urn:microsoft.com/office/officeart/2005/8/layout/cycle8"/>
    <dgm:cxn modelId="{962C61ED-5CE2-461A-B720-387E01C7F200}" type="presParOf" srcId="{9C6A5EAC-2CAB-4089-BF46-B3728C2C3ACD}" destId="{8A2010AD-D28A-4F0B-9C9A-99443A4F89A3}" srcOrd="10" destOrd="0" presId="urn:microsoft.com/office/officeart/2005/8/layout/cycle8"/>
    <dgm:cxn modelId="{6EFF05C0-F9D2-4E80-B38F-21E543AA1996}" type="presParOf" srcId="{9C6A5EAC-2CAB-4089-BF46-B3728C2C3ACD}" destId="{EFC9CA76-BC63-4773-8569-37260B2612B3}" srcOrd="11" destOrd="0" presId="urn:microsoft.com/office/officeart/2005/8/layout/cycle8"/>
    <dgm:cxn modelId="{BAB9DC21-D817-41C3-9935-287C9E9F83F5}" type="presParOf" srcId="{9C6A5EAC-2CAB-4089-BF46-B3728C2C3ACD}" destId="{A660F8F8-1000-414B-81E8-58DFB6EE215F}" srcOrd="12" destOrd="0" presId="urn:microsoft.com/office/officeart/2005/8/layout/cycle8"/>
    <dgm:cxn modelId="{47025DC3-9604-4DFC-880E-D20ED2711A05}" type="presParOf" srcId="{9C6A5EAC-2CAB-4089-BF46-B3728C2C3ACD}" destId="{75B22927-C8F3-4073-90C2-43590D7BD8D8}" srcOrd="13" destOrd="0" presId="urn:microsoft.com/office/officeart/2005/8/layout/cycle8"/>
    <dgm:cxn modelId="{CAEC9B43-CDE6-4B80-A681-66A04FE34917}" type="presParOf" srcId="{9C6A5EAC-2CAB-4089-BF46-B3728C2C3ACD}" destId="{83F46463-1447-4817-9F45-9C76F1D1D205}" srcOrd="14" destOrd="0" presId="urn:microsoft.com/office/officeart/2005/8/layout/cycle8"/>
    <dgm:cxn modelId="{BFB2FC21-0C75-45CB-94E2-123A3A979006}" type="presParOf" srcId="{9C6A5EAC-2CAB-4089-BF46-B3728C2C3ACD}" destId="{19171E00-8D1F-4CA6-8168-AFF9C3B2539F}" srcOrd="15" destOrd="0" presId="urn:microsoft.com/office/officeart/2005/8/layout/cycle8"/>
    <dgm:cxn modelId="{119A34B7-A2D8-402A-9C56-7FED0D4985CA}" type="presParOf" srcId="{9C6A5EAC-2CAB-4089-BF46-B3728C2C3ACD}" destId="{A334EF88-3648-4F5A-AEAA-6159B1DB658C}" srcOrd="16" destOrd="0" presId="urn:microsoft.com/office/officeart/2005/8/layout/cycle8"/>
    <dgm:cxn modelId="{07336EA7-9BDF-40E7-B863-252FE50D632B}" type="presParOf" srcId="{9C6A5EAC-2CAB-4089-BF46-B3728C2C3ACD}" destId="{D26A0B0B-50F3-4CB2-BCE2-2CEBEFED08AE}" srcOrd="17" destOrd="0" presId="urn:microsoft.com/office/officeart/2005/8/layout/cycle8"/>
    <dgm:cxn modelId="{0B0234F1-BF22-4744-A61D-83F0DC4F9BCF}" type="presParOf" srcId="{9C6A5EAC-2CAB-4089-BF46-B3728C2C3ACD}" destId="{E51F5F2E-767D-4129-ACEF-E4E9C874E5CE}" srcOrd="18" destOrd="0" presId="urn:microsoft.com/office/officeart/2005/8/layout/cycle8"/>
    <dgm:cxn modelId="{27088C4B-53AF-4BFA-9866-18148AF94424}" type="presParOf" srcId="{9C6A5EAC-2CAB-4089-BF46-B3728C2C3ACD}" destId="{2D87B301-569B-4D25-AB3B-FA2FBDF84F8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12BD72-B7CF-CF42-B120-7CD945E29CBC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655754-D295-204B-9E63-F382FC571F36}">
      <dgm:prSet phldrT="[Text]" custT="1"/>
      <dgm:spPr>
        <a:xfrm>
          <a:off x="3569623" y="299582"/>
          <a:ext cx="1532929" cy="15329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/>
              <a:cs typeface="Arial"/>
            </a:rPr>
            <a:t>Action</a:t>
          </a:r>
          <a:endParaRPr lang="en-US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ＭＳ Ｐゴシック"/>
            <a:cs typeface="Arial"/>
          </a:endParaRPr>
        </a:p>
      </dgm:t>
    </dgm:pt>
    <dgm:pt modelId="{AC0697E0-F529-1A4A-BF4D-058A3BB982DF}" type="parTrans" cxnId="{AB64A6C4-EB54-724B-BD0B-B92E63213F6B}">
      <dgm:prSet/>
      <dgm:spPr/>
      <dgm:t>
        <a:bodyPr/>
        <a:lstStyle/>
        <a:p>
          <a:endParaRPr lang="en-US" sz="2000" b="1">
            <a:latin typeface="Arial"/>
            <a:cs typeface="Arial"/>
          </a:endParaRPr>
        </a:p>
      </dgm:t>
    </dgm:pt>
    <dgm:pt modelId="{8C4BC714-B461-A34B-A015-E1041CA60BB2}" type="sibTrans" cxnId="{AB64A6C4-EB54-724B-BD0B-B92E63213F6B}">
      <dgm:prSet/>
      <dgm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2962443"/>
            <a:gd name="adj4" fmla="val 52669"/>
            <a:gd name="adj5" fmla="val 9627"/>
          </a:avLst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 sz="2000" b="1">
            <a:latin typeface="Arial"/>
            <a:cs typeface="Arial"/>
          </a:endParaRPr>
        </a:p>
      </dgm:t>
    </dgm:pt>
    <dgm:pt modelId="{FE8B49D7-62C1-C344-9FB9-020D13567AD0}">
      <dgm:prSet phldrT="[Text]" custT="1"/>
      <dgm:spPr>
        <a:xfrm>
          <a:off x="2281535" y="2530616"/>
          <a:ext cx="1532929" cy="15329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/>
              <a:cs typeface="Arial"/>
            </a:rPr>
            <a:t>Evaluation</a:t>
          </a:r>
          <a:endParaRPr lang="en-US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ＭＳ Ｐゴシック"/>
            <a:cs typeface="Arial"/>
          </a:endParaRPr>
        </a:p>
      </dgm:t>
    </dgm:pt>
    <dgm:pt modelId="{A27BE202-A0C6-B441-AF6A-5868BAFCC019}" type="parTrans" cxnId="{FD212767-4C0D-9248-9266-E33508CDB84D}">
      <dgm:prSet/>
      <dgm:spPr/>
      <dgm:t>
        <a:bodyPr/>
        <a:lstStyle/>
        <a:p>
          <a:endParaRPr lang="en-US" sz="2000" b="1">
            <a:latin typeface="Arial"/>
            <a:cs typeface="Arial"/>
          </a:endParaRPr>
        </a:p>
      </dgm:t>
    </dgm:pt>
    <dgm:pt modelId="{8290182E-42D3-1744-88BC-67343B8D98C1}" type="sibTrans" cxnId="{FD212767-4C0D-9248-9266-E33508CDB84D}">
      <dgm:prSet/>
      <dgm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10170905"/>
            <a:gd name="adj4" fmla="val 7261132"/>
            <a:gd name="adj5" fmla="val 9627"/>
          </a:avLst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 sz="2000" b="1">
            <a:latin typeface="Arial"/>
            <a:cs typeface="Arial"/>
          </a:endParaRPr>
        </a:p>
      </dgm:t>
    </dgm:pt>
    <dgm:pt modelId="{FF4781A2-57BC-6743-A158-681367EA194D}">
      <dgm:prSet phldrT="[Text]" custT="1"/>
      <dgm:spPr>
        <a:xfrm>
          <a:off x="993446" y="299582"/>
          <a:ext cx="1532929" cy="15329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/>
              <a:cs typeface="Arial"/>
            </a:rPr>
            <a:t>Research</a:t>
          </a:r>
          <a:endParaRPr lang="en-US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ＭＳ Ｐゴシック"/>
            <a:cs typeface="Arial"/>
          </a:endParaRPr>
        </a:p>
      </dgm:t>
    </dgm:pt>
    <dgm:pt modelId="{E9160706-822F-0E47-92E2-0C25C4858B1A}" type="parTrans" cxnId="{97E1CE28-B29B-8E40-B9DD-AA80B993CAB2}">
      <dgm:prSet/>
      <dgm:spPr/>
      <dgm:t>
        <a:bodyPr/>
        <a:lstStyle/>
        <a:p>
          <a:endParaRPr lang="en-US" sz="2000" b="1">
            <a:latin typeface="Arial"/>
            <a:cs typeface="Arial"/>
          </a:endParaRPr>
        </a:p>
      </dgm:t>
    </dgm:pt>
    <dgm:pt modelId="{121377F7-4A84-1446-ADF2-E8AE3CE3D1FB}" type="sibTrans" cxnId="{97E1CE28-B29B-8E40-B9DD-AA80B993CAB2}">
      <dgm:prSet/>
      <dgm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16855401"/>
            <a:gd name="adj4" fmla="val 14968173"/>
            <a:gd name="adj5" fmla="val 9627"/>
          </a:avLst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108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 sz="2000" b="1">
            <a:latin typeface="Arial"/>
            <a:cs typeface="Arial"/>
          </a:endParaRPr>
        </a:p>
      </dgm:t>
    </dgm:pt>
    <dgm:pt modelId="{E5771221-FD14-6843-A7E0-8152A6A0891C}" type="pres">
      <dgm:prSet presAssocID="{F012BD72-B7CF-CF42-B120-7CD945E29C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76B09B-D997-384E-BE08-33B6FA953CB1}" type="pres">
      <dgm:prSet presAssocID="{86655754-D295-204B-9E63-F382FC571F36}" presName="dummy" presStyleCnt="0"/>
      <dgm:spPr/>
    </dgm:pt>
    <dgm:pt modelId="{0DBB5017-3E8D-6540-8A8C-D337412C132A}" type="pres">
      <dgm:prSet presAssocID="{86655754-D295-204B-9E63-F382FC571F36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AB4C1-C73D-EC48-86D4-64742B07B490}" type="pres">
      <dgm:prSet presAssocID="{8C4BC714-B461-A34B-A015-E1041CA60BB2}" presName="sibTrans" presStyleLbl="node1" presStyleIdx="0" presStyleCnt="3"/>
      <dgm:spPr/>
      <dgm:t>
        <a:bodyPr/>
        <a:lstStyle/>
        <a:p>
          <a:endParaRPr lang="en-US"/>
        </a:p>
      </dgm:t>
    </dgm:pt>
    <dgm:pt modelId="{07606D54-5545-1A4E-A1AC-BAD6DD3BC135}" type="pres">
      <dgm:prSet presAssocID="{FE8B49D7-62C1-C344-9FB9-020D13567AD0}" presName="dummy" presStyleCnt="0"/>
      <dgm:spPr/>
    </dgm:pt>
    <dgm:pt modelId="{988A2276-A68E-DA4C-8676-06F11924FA7B}" type="pres">
      <dgm:prSet presAssocID="{FE8B49D7-62C1-C344-9FB9-020D13567AD0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987EF-C9D0-8E46-AB36-7DE6229F91D2}" type="pres">
      <dgm:prSet presAssocID="{8290182E-42D3-1744-88BC-67343B8D98C1}" presName="sibTrans" presStyleLbl="node1" presStyleIdx="1" presStyleCnt="3"/>
      <dgm:spPr/>
      <dgm:t>
        <a:bodyPr/>
        <a:lstStyle/>
        <a:p>
          <a:endParaRPr lang="en-US"/>
        </a:p>
      </dgm:t>
    </dgm:pt>
    <dgm:pt modelId="{B9DD4408-6D22-A442-AC98-D54C11CF87A9}" type="pres">
      <dgm:prSet presAssocID="{FF4781A2-57BC-6743-A158-681367EA194D}" presName="dummy" presStyleCnt="0"/>
      <dgm:spPr/>
    </dgm:pt>
    <dgm:pt modelId="{B05B4360-D914-A146-808F-FB4C830FC01D}" type="pres">
      <dgm:prSet presAssocID="{FF4781A2-57BC-6743-A158-681367EA194D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DD74-7595-2640-8087-BA667D5BCF40}" type="pres">
      <dgm:prSet presAssocID="{121377F7-4A84-1446-ADF2-E8AE3CE3D1FB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2BF490AF-3EEB-4C3A-B9F1-671B0C9748C5}" type="presOf" srcId="{121377F7-4A84-1446-ADF2-E8AE3CE3D1FB}" destId="{7211DD74-7595-2640-8087-BA667D5BCF40}" srcOrd="0" destOrd="0" presId="urn:microsoft.com/office/officeart/2005/8/layout/cycle1"/>
    <dgm:cxn modelId="{CCF615B2-A1D0-431B-AB54-959B477B1971}" type="presOf" srcId="{86655754-D295-204B-9E63-F382FC571F36}" destId="{0DBB5017-3E8D-6540-8A8C-D337412C132A}" srcOrd="0" destOrd="0" presId="urn:microsoft.com/office/officeart/2005/8/layout/cycle1"/>
    <dgm:cxn modelId="{A13CF4D1-1443-4521-94B0-1E62EBD33A6B}" type="presOf" srcId="{FF4781A2-57BC-6743-A158-681367EA194D}" destId="{B05B4360-D914-A146-808F-FB4C830FC01D}" srcOrd="0" destOrd="0" presId="urn:microsoft.com/office/officeart/2005/8/layout/cycle1"/>
    <dgm:cxn modelId="{97E1CE28-B29B-8E40-B9DD-AA80B993CAB2}" srcId="{F012BD72-B7CF-CF42-B120-7CD945E29CBC}" destId="{FF4781A2-57BC-6743-A158-681367EA194D}" srcOrd="2" destOrd="0" parTransId="{E9160706-822F-0E47-92E2-0C25C4858B1A}" sibTransId="{121377F7-4A84-1446-ADF2-E8AE3CE3D1FB}"/>
    <dgm:cxn modelId="{B56E8753-4806-4DBD-8452-51F9E6F2235F}" type="presOf" srcId="{8290182E-42D3-1744-88BC-67343B8D98C1}" destId="{5F1987EF-C9D0-8E46-AB36-7DE6229F91D2}" srcOrd="0" destOrd="0" presId="urn:microsoft.com/office/officeart/2005/8/layout/cycle1"/>
    <dgm:cxn modelId="{EED88B28-A9F3-4179-9715-5D32641A4DD1}" type="presOf" srcId="{F012BD72-B7CF-CF42-B120-7CD945E29CBC}" destId="{E5771221-FD14-6843-A7E0-8152A6A0891C}" srcOrd="0" destOrd="0" presId="urn:microsoft.com/office/officeart/2005/8/layout/cycle1"/>
    <dgm:cxn modelId="{AB64A6C4-EB54-724B-BD0B-B92E63213F6B}" srcId="{F012BD72-B7CF-CF42-B120-7CD945E29CBC}" destId="{86655754-D295-204B-9E63-F382FC571F36}" srcOrd="0" destOrd="0" parTransId="{AC0697E0-F529-1A4A-BF4D-058A3BB982DF}" sibTransId="{8C4BC714-B461-A34B-A015-E1041CA60BB2}"/>
    <dgm:cxn modelId="{56F6A42F-1ACE-4F68-BD94-B5F868EB0CEB}" type="presOf" srcId="{8C4BC714-B461-A34B-A015-E1041CA60BB2}" destId="{26FAB4C1-C73D-EC48-86D4-64742B07B490}" srcOrd="0" destOrd="0" presId="urn:microsoft.com/office/officeart/2005/8/layout/cycle1"/>
    <dgm:cxn modelId="{18172F28-BEE6-4165-BF58-ECA26A721E9A}" type="presOf" srcId="{FE8B49D7-62C1-C344-9FB9-020D13567AD0}" destId="{988A2276-A68E-DA4C-8676-06F11924FA7B}" srcOrd="0" destOrd="0" presId="urn:microsoft.com/office/officeart/2005/8/layout/cycle1"/>
    <dgm:cxn modelId="{FD212767-4C0D-9248-9266-E33508CDB84D}" srcId="{F012BD72-B7CF-CF42-B120-7CD945E29CBC}" destId="{FE8B49D7-62C1-C344-9FB9-020D13567AD0}" srcOrd="1" destOrd="0" parTransId="{A27BE202-A0C6-B441-AF6A-5868BAFCC019}" sibTransId="{8290182E-42D3-1744-88BC-67343B8D98C1}"/>
    <dgm:cxn modelId="{85E66F04-4CE5-456B-BBB5-C79D9C916BCD}" type="presParOf" srcId="{E5771221-FD14-6843-A7E0-8152A6A0891C}" destId="{DB76B09B-D997-384E-BE08-33B6FA953CB1}" srcOrd="0" destOrd="0" presId="urn:microsoft.com/office/officeart/2005/8/layout/cycle1"/>
    <dgm:cxn modelId="{FF12A18C-D06A-49AA-BDFC-1B8FA19E905D}" type="presParOf" srcId="{E5771221-FD14-6843-A7E0-8152A6A0891C}" destId="{0DBB5017-3E8D-6540-8A8C-D337412C132A}" srcOrd="1" destOrd="0" presId="urn:microsoft.com/office/officeart/2005/8/layout/cycle1"/>
    <dgm:cxn modelId="{0AD78DE3-1935-4A96-9E70-B085DBF3D146}" type="presParOf" srcId="{E5771221-FD14-6843-A7E0-8152A6A0891C}" destId="{26FAB4C1-C73D-EC48-86D4-64742B07B490}" srcOrd="2" destOrd="0" presId="urn:microsoft.com/office/officeart/2005/8/layout/cycle1"/>
    <dgm:cxn modelId="{CCA1112A-E791-452C-8D83-50965B340F2C}" type="presParOf" srcId="{E5771221-FD14-6843-A7E0-8152A6A0891C}" destId="{07606D54-5545-1A4E-A1AC-BAD6DD3BC135}" srcOrd="3" destOrd="0" presId="urn:microsoft.com/office/officeart/2005/8/layout/cycle1"/>
    <dgm:cxn modelId="{B735D49F-5B01-4CC7-95EE-54A7BB70F934}" type="presParOf" srcId="{E5771221-FD14-6843-A7E0-8152A6A0891C}" destId="{988A2276-A68E-DA4C-8676-06F11924FA7B}" srcOrd="4" destOrd="0" presId="urn:microsoft.com/office/officeart/2005/8/layout/cycle1"/>
    <dgm:cxn modelId="{52536994-D61F-4087-926A-47092E8521F6}" type="presParOf" srcId="{E5771221-FD14-6843-A7E0-8152A6A0891C}" destId="{5F1987EF-C9D0-8E46-AB36-7DE6229F91D2}" srcOrd="5" destOrd="0" presId="urn:microsoft.com/office/officeart/2005/8/layout/cycle1"/>
    <dgm:cxn modelId="{3B670DC3-F5A6-49E1-917F-8B00F5E66B31}" type="presParOf" srcId="{E5771221-FD14-6843-A7E0-8152A6A0891C}" destId="{B9DD4408-6D22-A442-AC98-D54C11CF87A9}" srcOrd="6" destOrd="0" presId="urn:microsoft.com/office/officeart/2005/8/layout/cycle1"/>
    <dgm:cxn modelId="{26BB2178-32BB-463B-B3A2-6505776EE8BE}" type="presParOf" srcId="{E5771221-FD14-6843-A7E0-8152A6A0891C}" destId="{B05B4360-D914-A146-808F-FB4C830FC01D}" srcOrd="7" destOrd="0" presId="urn:microsoft.com/office/officeart/2005/8/layout/cycle1"/>
    <dgm:cxn modelId="{64CE4E35-143B-48A7-860E-68A4BBB08A58}" type="presParOf" srcId="{E5771221-FD14-6843-A7E0-8152A6A0891C}" destId="{7211DD74-7595-2640-8087-BA667D5BCF4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C15018-81C0-A94A-A06A-F06B41643FA9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28808B-448F-9A4B-AEF2-1CCC4597B218}">
      <dgm:prSet phldrT="[Text]" custT="1"/>
      <dgm:spPr>
        <a:xfrm>
          <a:off x="369146" y="3219"/>
          <a:ext cx="5168053" cy="383760"/>
        </a:xfrm>
        <a:prstGeom prst="roundRect">
          <a:avLst/>
        </a:prstGeom>
        <a:solidFill>
          <a:srgbClr val="DFE5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Environment of trust &amp; shared commitment</a:t>
          </a:r>
          <a:endParaRPr lang="en-US" sz="1800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4EE96DB8-D478-E941-AB2E-56672E2918CD}" type="parTrans" cxnId="{CF036A99-00B9-1340-9AA3-4EF163E1AFB5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12DC4938-9128-1046-81DE-E3F737CC36AF}" type="sibTrans" cxnId="{CF036A99-00B9-1340-9AA3-4EF163E1AFB5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F02E8F36-58FC-9D4C-B7A4-F6C430308B9D}">
      <dgm:prSet phldrT="[Text]" custT="1"/>
      <dgm:spPr>
        <a:xfrm>
          <a:off x="369146" y="592899"/>
          <a:ext cx="5168053" cy="383760"/>
        </a:xfrm>
        <a:prstGeom prst="roundRect">
          <a:avLst/>
        </a:prstGeom>
        <a:solidFill>
          <a:srgbClr val="DFE5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Full and genuine participation</a:t>
          </a:r>
          <a:endParaRPr lang="en-US" sz="1800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9EB78055-F10F-D04F-93C8-C447176AE8FB}" type="parTrans" cxnId="{7AC9BB75-FA21-5040-A27B-8F1A48237477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40CA186E-6C18-E640-81EF-BEA61467A621}" type="sibTrans" cxnId="{7AC9BB75-FA21-5040-A27B-8F1A48237477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53602BEC-BAC0-D843-A8E6-11631934B25B}">
      <dgm:prSet phldrT="[Text]" custT="1"/>
      <dgm:spPr>
        <a:xfrm>
          <a:off x="369146" y="1182580"/>
          <a:ext cx="5168053" cy="383760"/>
        </a:xfrm>
        <a:prstGeom prst="roundRect">
          <a:avLst/>
        </a:prstGeom>
        <a:solidFill>
          <a:srgbClr val="DFE5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Participative management style</a:t>
          </a:r>
        </a:p>
      </dgm:t>
    </dgm:pt>
    <dgm:pt modelId="{C3F5FD92-E012-EC43-9464-C6415B0CDDD7}" type="parTrans" cxnId="{6634CB4C-3DAB-6044-AE31-7AB67A192053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0C145011-6B13-974E-8675-BB57ADE51AF3}" type="sibTrans" cxnId="{6634CB4C-3DAB-6044-AE31-7AB67A192053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87B5CF5B-A954-B940-ABBB-5B61685C4C2E}">
      <dgm:prSet custT="1"/>
      <dgm:spPr>
        <a:xfrm>
          <a:off x="369146" y="1772260"/>
          <a:ext cx="5168053" cy="383760"/>
        </a:xfrm>
        <a:prstGeom prst="roundRect">
          <a:avLst/>
        </a:prstGeom>
        <a:solidFill>
          <a:srgbClr val="DFE5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Supporting HRM policies &amp; procedures</a:t>
          </a:r>
          <a:endParaRPr lang="en-US" sz="1800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6123A82A-AB5D-E34F-AE9D-59E90538187A}" type="parTrans" cxnId="{0744CA87-4FF8-3844-87D1-1A53FA68F500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2B2AAD65-5C13-B94C-BDF5-C32651DEDD93}" type="sibTrans" cxnId="{0744CA87-4FF8-3844-87D1-1A53FA68F500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6238B959-7FC4-B241-9425-705D9CBB1B68}">
      <dgm:prSet custT="1"/>
      <dgm:spPr>
        <a:xfrm>
          <a:off x="369146" y="2361940"/>
          <a:ext cx="5168053" cy="383760"/>
        </a:xfrm>
        <a:prstGeom prst="roundRect">
          <a:avLst/>
        </a:prstGeom>
        <a:solidFill>
          <a:srgbClr val="DFE5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Incentive reward schemes</a:t>
          </a:r>
          <a:endParaRPr lang="en-US" sz="1800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7FDF2E3C-9D60-DB4D-9D9E-76AF484EE036}" type="parTrans" cxnId="{0B6942CF-8A04-854C-A210-B73E7F70269A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26F28237-0B02-6A4D-83F4-7069915A17AF}" type="sibTrans" cxnId="{0B6942CF-8A04-854C-A210-B73E7F70269A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876AFFD8-FBDE-8F4C-A513-2EB1DF3BC372}">
      <dgm:prSet custT="1"/>
      <dgm:spPr>
        <a:xfrm>
          <a:off x="369146" y="2951620"/>
          <a:ext cx="5168053" cy="383760"/>
        </a:xfrm>
        <a:prstGeom prst="roundRect">
          <a:avLst/>
        </a:prstGeom>
        <a:solidFill>
          <a:srgbClr val="DFE5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Maintain job satisfaction</a:t>
          </a:r>
          <a:endParaRPr lang="en-US" sz="1800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FD05BC2D-D53D-4543-B364-DBE478A3E224}" type="parTrans" cxnId="{362E3DD9-A061-E24A-A8B6-6D1331EE25B8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254D3314-E560-D44E-8155-0064F00C6842}" type="sibTrans" cxnId="{362E3DD9-A061-E24A-A8B6-6D1331EE25B8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18D3CF43-3D57-C34E-8763-4431CCC92533}">
      <dgm:prSet custT="1"/>
      <dgm:spPr>
        <a:xfrm>
          <a:off x="369146" y="3541300"/>
          <a:ext cx="5168053" cy="383760"/>
        </a:xfrm>
        <a:prstGeom prst="roundRect">
          <a:avLst/>
        </a:prstGeom>
        <a:solidFill>
          <a:srgbClr val="DFE5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800" b="1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Improved employee empowerment</a:t>
          </a:r>
          <a:endParaRPr lang="en-US" sz="1800" b="1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gm:t>
    </dgm:pt>
    <dgm:pt modelId="{770D7411-CF5B-B046-9688-1576609AD274}" type="parTrans" cxnId="{BBDC2F62-3ECE-4149-93DE-5C7EB6340A93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D198C524-6EBD-2B41-B6FF-76AD25E9BF40}" type="sibTrans" cxnId="{BBDC2F62-3ECE-4149-93DE-5C7EB6340A93}">
      <dgm:prSet/>
      <dgm:spPr/>
      <dgm:t>
        <a:bodyPr/>
        <a:lstStyle/>
        <a:p>
          <a:endParaRPr lang="en-US" sz="2000" b="1">
            <a:solidFill>
              <a:srgbClr val="000000"/>
            </a:solidFill>
            <a:latin typeface="Arial"/>
            <a:cs typeface="Arial"/>
          </a:endParaRPr>
        </a:p>
      </dgm:t>
    </dgm:pt>
    <dgm:pt modelId="{086127F8-5C56-FB4C-984F-BA4DC31E506C}" type="pres">
      <dgm:prSet presAssocID="{29C15018-81C0-A94A-A06A-F06B41643F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AC9A0C-4CC5-AA47-B34D-EBAA4D4D9988}" type="pres">
      <dgm:prSet presAssocID="{8E28808B-448F-9A4B-AEF2-1CCC4597B218}" presName="parentLin" presStyleCnt="0"/>
      <dgm:spPr/>
    </dgm:pt>
    <dgm:pt modelId="{3F94CCC7-365D-734D-ACC2-3EE5D0CF7C81}" type="pres">
      <dgm:prSet presAssocID="{8E28808B-448F-9A4B-AEF2-1CCC4597B218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E4C3DFF3-49AA-2741-9AF1-FD357AA93712}" type="pres">
      <dgm:prSet presAssocID="{8E28808B-448F-9A4B-AEF2-1CCC4597B218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DEE04-0C42-D448-A69F-8256E3E49F0B}" type="pres">
      <dgm:prSet presAssocID="{8E28808B-448F-9A4B-AEF2-1CCC4597B218}" presName="negativeSpace" presStyleCnt="0"/>
      <dgm:spPr/>
    </dgm:pt>
    <dgm:pt modelId="{6CF69942-F521-9E4B-AAD2-8ECA8515D883}" type="pres">
      <dgm:prSet presAssocID="{8E28808B-448F-9A4B-AEF2-1CCC4597B218}" presName="childText" presStyleLbl="conFgAcc1" presStyleIdx="0" presStyleCnt="7">
        <dgm:presLayoutVars>
          <dgm:bulletEnabled val="1"/>
        </dgm:presLayoutVars>
      </dgm:prSet>
      <dgm:spPr>
        <a:xfrm>
          <a:off x="0" y="195099"/>
          <a:ext cx="7382933" cy="32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CC643CDF-199F-C54E-961D-71CA940893CC}" type="pres">
      <dgm:prSet presAssocID="{12DC4938-9128-1046-81DE-E3F737CC36AF}" presName="spaceBetweenRectangles" presStyleCnt="0"/>
      <dgm:spPr/>
    </dgm:pt>
    <dgm:pt modelId="{2C59CB50-AD32-A443-9D0A-675809DD61FA}" type="pres">
      <dgm:prSet presAssocID="{F02E8F36-58FC-9D4C-B7A4-F6C430308B9D}" presName="parentLin" presStyleCnt="0"/>
      <dgm:spPr/>
    </dgm:pt>
    <dgm:pt modelId="{9DE45DDA-4E3D-7E44-8557-3B7FF9577974}" type="pres">
      <dgm:prSet presAssocID="{F02E8F36-58FC-9D4C-B7A4-F6C430308B9D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C666515-F4B0-D849-922D-3045C70FEC20}" type="pres">
      <dgm:prSet presAssocID="{F02E8F36-58FC-9D4C-B7A4-F6C430308B9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1637C-A64A-0D40-A0D0-C3DCBB09A1AE}" type="pres">
      <dgm:prSet presAssocID="{F02E8F36-58FC-9D4C-B7A4-F6C430308B9D}" presName="negativeSpace" presStyleCnt="0"/>
      <dgm:spPr/>
    </dgm:pt>
    <dgm:pt modelId="{7EA9E141-BCFE-B849-BA9D-866D52029633}" type="pres">
      <dgm:prSet presAssocID="{F02E8F36-58FC-9D4C-B7A4-F6C430308B9D}" presName="childText" presStyleLbl="conFgAcc1" presStyleIdx="1" presStyleCnt="7">
        <dgm:presLayoutVars>
          <dgm:bulletEnabled val="1"/>
        </dgm:presLayoutVars>
      </dgm:prSet>
      <dgm:spPr>
        <a:xfrm>
          <a:off x="0" y="784779"/>
          <a:ext cx="7382933" cy="32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82A00F55-1271-264C-B4D3-D8739BFB71D5}" type="pres">
      <dgm:prSet presAssocID="{40CA186E-6C18-E640-81EF-BEA61467A621}" presName="spaceBetweenRectangles" presStyleCnt="0"/>
      <dgm:spPr/>
    </dgm:pt>
    <dgm:pt modelId="{DCA414A2-4443-C24F-A043-EE5512BCDA32}" type="pres">
      <dgm:prSet presAssocID="{53602BEC-BAC0-D843-A8E6-11631934B25B}" presName="parentLin" presStyleCnt="0"/>
      <dgm:spPr/>
    </dgm:pt>
    <dgm:pt modelId="{D37397E2-B50B-B448-8F98-7D2A8F6CA7DB}" type="pres">
      <dgm:prSet presAssocID="{53602BEC-BAC0-D843-A8E6-11631934B25B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99003207-99E2-FD4E-B163-33C3C76040CB}" type="pres">
      <dgm:prSet presAssocID="{53602BEC-BAC0-D843-A8E6-11631934B25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96380-2BF2-5D4C-840C-4CC0F927564B}" type="pres">
      <dgm:prSet presAssocID="{53602BEC-BAC0-D843-A8E6-11631934B25B}" presName="negativeSpace" presStyleCnt="0"/>
      <dgm:spPr/>
    </dgm:pt>
    <dgm:pt modelId="{4C5D6964-04C9-DE4C-B76A-AD38BF7C2FB3}" type="pres">
      <dgm:prSet presAssocID="{53602BEC-BAC0-D843-A8E6-11631934B25B}" presName="childText" presStyleLbl="conFgAcc1" presStyleIdx="2" presStyleCnt="7">
        <dgm:presLayoutVars>
          <dgm:bulletEnabled val="1"/>
        </dgm:presLayoutVars>
      </dgm:prSet>
      <dgm:spPr>
        <a:xfrm>
          <a:off x="0" y="1374460"/>
          <a:ext cx="7382933" cy="32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A6AD9E08-8AA7-B341-A6E1-86067D2694DA}" type="pres">
      <dgm:prSet presAssocID="{0C145011-6B13-974E-8675-BB57ADE51AF3}" presName="spaceBetweenRectangles" presStyleCnt="0"/>
      <dgm:spPr/>
    </dgm:pt>
    <dgm:pt modelId="{DD734EF6-4CC9-B74E-AEA6-64EB20A722B6}" type="pres">
      <dgm:prSet presAssocID="{87B5CF5B-A954-B940-ABBB-5B61685C4C2E}" presName="parentLin" presStyleCnt="0"/>
      <dgm:spPr/>
    </dgm:pt>
    <dgm:pt modelId="{29D9D002-C4BA-8645-812E-1158A29C39A8}" type="pres">
      <dgm:prSet presAssocID="{87B5CF5B-A954-B940-ABBB-5B61685C4C2E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D6ACE99C-002C-164A-A156-E690A00E16EA}" type="pres">
      <dgm:prSet presAssocID="{87B5CF5B-A954-B940-ABBB-5B61685C4C2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3A3AC-7907-C449-95E0-6C5E2A497132}" type="pres">
      <dgm:prSet presAssocID="{87B5CF5B-A954-B940-ABBB-5B61685C4C2E}" presName="negativeSpace" presStyleCnt="0"/>
      <dgm:spPr/>
    </dgm:pt>
    <dgm:pt modelId="{4E2638CC-F7C4-5E48-80A9-41818BFC96B3}" type="pres">
      <dgm:prSet presAssocID="{87B5CF5B-A954-B940-ABBB-5B61685C4C2E}" presName="childText" presStyleLbl="conFgAcc1" presStyleIdx="3" presStyleCnt="7">
        <dgm:presLayoutVars>
          <dgm:bulletEnabled val="1"/>
        </dgm:presLayoutVars>
      </dgm:prSet>
      <dgm:spPr>
        <a:xfrm>
          <a:off x="0" y="1964140"/>
          <a:ext cx="7382933" cy="32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6A3328BD-DAD6-E94B-8BCE-D487011C574A}" type="pres">
      <dgm:prSet presAssocID="{2B2AAD65-5C13-B94C-BDF5-C32651DEDD93}" presName="spaceBetweenRectangles" presStyleCnt="0"/>
      <dgm:spPr/>
    </dgm:pt>
    <dgm:pt modelId="{91C3AC85-A8C3-3D4E-B0D0-C91465DACD40}" type="pres">
      <dgm:prSet presAssocID="{6238B959-7FC4-B241-9425-705D9CBB1B68}" presName="parentLin" presStyleCnt="0"/>
      <dgm:spPr/>
    </dgm:pt>
    <dgm:pt modelId="{2E1B4A2B-AAF6-4B45-9E6D-694140A9D8DD}" type="pres">
      <dgm:prSet presAssocID="{6238B959-7FC4-B241-9425-705D9CBB1B68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80F36031-8A55-4E43-9CA9-313C597480B9}" type="pres">
      <dgm:prSet presAssocID="{6238B959-7FC4-B241-9425-705D9CBB1B6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ED3D9-9242-1146-BB3A-5406398E3DF4}" type="pres">
      <dgm:prSet presAssocID="{6238B959-7FC4-B241-9425-705D9CBB1B68}" presName="negativeSpace" presStyleCnt="0"/>
      <dgm:spPr/>
    </dgm:pt>
    <dgm:pt modelId="{ED414061-58CD-9643-9640-EE045DE60213}" type="pres">
      <dgm:prSet presAssocID="{6238B959-7FC4-B241-9425-705D9CBB1B68}" presName="childText" presStyleLbl="conFgAcc1" presStyleIdx="4" presStyleCnt="7">
        <dgm:presLayoutVars>
          <dgm:bulletEnabled val="1"/>
        </dgm:presLayoutVars>
      </dgm:prSet>
      <dgm:spPr>
        <a:xfrm>
          <a:off x="0" y="2553820"/>
          <a:ext cx="7382933" cy="32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468D21C7-75D5-714F-A719-BD42D394438C}" type="pres">
      <dgm:prSet presAssocID="{26F28237-0B02-6A4D-83F4-7069915A17AF}" presName="spaceBetweenRectangles" presStyleCnt="0"/>
      <dgm:spPr/>
    </dgm:pt>
    <dgm:pt modelId="{CE7997B7-9EBD-434D-A647-014328DCDB2D}" type="pres">
      <dgm:prSet presAssocID="{876AFFD8-FBDE-8F4C-A513-2EB1DF3BC372}" presName="parentLin" presStyleCnt="0"/>
      <dgm:spPr/>
    </dgm:pt>
    <dgm:pt modelId="{9A3C3C25-92A8-5745-BF26-281652758BA8}" type="pres">
      <dgm:prSet presAssocID="{876AFFD8-FBDE-8F4C-A513-2EB1DF3BC372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951B33BD-DD54-DB4A-AC2B-DCC4943F5D69}" type="pres">
      <dgm:prSet presAssocID="{876AFFD8-FBDE-8F4C-A513-2EB1DF3BC37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139ED-C32D-2C49-9156-3216870F4D9C}" type="pres">
      <dgm:prSet presAssocID="{876AFFD8-FBDE-8F4C-A513-2EB1DF3BC372}" presName="negativeSpace" presStyleCnt="0"/>
      <dgm:spPr/>
    </dgm:pt>
    <dgm:pt modelId="{B5938AE9-E03D-BE4A-BE64-21E15FB1102F}" type="pres">
      <dgm:prSet presAssocID="{876AFFD8-FBDE-8F4C-A513-2EB1DF3BC372}" presName="childText" presStyleLbl="conFgAcc1" presStyleIdx="5" presStyleCnt="7">
        <dgm:presLayoutVars>
          <dgm:bulletEnabled val="1"/>
        </dgm:presLayoutVars>
      </dgm:prSet>
      <dgm:spPr>
        <a:xfrm>
          <a:off x="0" y="3143500"/>
          <a:ext cx="7382933" cy="32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  <dgm:pt modelId="{1435EC0D-AA11-E64A-9F20-59A218102DF8}" type="pres">
      <dgm:prSet presAssocID="{254D3314-E560-D44E-8155-0064F00C6842}" presName="spaceBetweenRectangles" presStyleCnt="0"/>
      <dgm:spPr/>
    </dgm:pt>
    <dgm:pt modelId="{F990A4E3-2EFC-DE44-B508-28299109EE33}" type="pres">
      <dgm:prSet presAssocID="{18D3CF43-3D57-C34E-8763-4431CCC92533}" presName="parentLin" presStyleCnt="0"/>
      <dgm:spPr/>
    </dgm:pt>
    <dgm:pt modelId="{E6F138A6-1705-8B43-B84E-B8CF7E2ADF73}" type="pres">
      <dgm:prSet presAssocID="{18D3CF43-3D57-C34E-8763-4431CCC92533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C3F01EA0-EFE8-C54C-A833-D92C74943CE1}" type="pres">
      <dgm:prSet presAssocID="{18D3CF43-3D57-C34E-8763-4431CCC9253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45E03-47C6-F54F-A696-64FED1E3ABD8}" type="pres">
      <dgm:prSet presAssocID="{18D3CF43-3D57-C34E-8763-4431CCC92533}" presName="negativeSpace" presStyleCnt="0"/>
      <dgm:spPr/>
    </dgm:pt>
    <dgm:pt modelId="{3464E7C0-5CFF-AE4C-9DCB-40A9BDC8E029}" type="pres">
      <dgm:prSet presAssocID="{18D3CF43-3D57-C34E-8763-4431CCC92533}" presName="childText" presStyleLbl="conFgAcc1" presStyleIdx="6" presStyleCnt="7">
        <dgm:presLayoutVars>
          <dgm:bulletEnabled val="1"/>
        </dgm:presLayoutVars>
      </dgm:prSet>
      <dgm:spPr>
        <a:xfrm>
          <a:off x="0" y="3733180"/>
          <a:ext cx="7382933" cy="32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GB"/>
        </a:p>
      </dgm:t>
    </dgm:pt>
  </dgm:ptLst>
  <dgm:cxnLst>
    <dgm:cxn modelId="{3D5D779A-0EE7-411E-B24F-B256C158D28F}" type="presOf" srcId="{18D3CF43-3D57-C34E-8763-4431CCC92533}" destId="{E6F138A6-1705-8B43-B84E-B8CF7E2ADF73}" srcOrd="0" destOrd="0" presId="urn:microsoft.com/office/officeart/2005/8/layout/list1"/>
    <dgm:cxn modelId="{06B69628-0121-49C2-8321-C1322C71F300}" type="presOf" srcId="{6238B959-7FC4-B241-9425-705D9CBB1B68}" destId="{2E1B4A2B-AAF6-4B45-9E6D-694140A9D8DD}" srcOrd="0" destOrd="0" presId="urn:microsoft.com/office/officeart/2005/8/layout/list1"/>
    <dgm:cxn modelId="{7AC9BB75-FA21-5040-A27B-8F1A48237477}" srcId="{29C15018-81C0-A94A-A06A-F06B41643FA9}" destId="{F02E8F36-58FC-9D4C-B7A4-F6C430308B9D}" srcOrd="1" destOrd="0" parTransId="{9EB78055-F10F-D04F-93C8-C447176AE8FB}" sibTransId="{40CA186E-6C18-E640-81EF-BEA61467A621}"/>
    <dgm:cxn modelId="{362E3DD9-A061-E24A-A8B6-6D1331EE25B8}" srcId="{29C15018-81C0-A94A-A06A-F06B41643FA9}" destId="{876AFFD8-FBDE-8F4C-A513-2EB1DF3BC372}" srcOrd="5" destOrd="0" parTransId="{FD05BC2D-D53D-4543-B364-DBE478A3E224}" sibTransId="{254D3314-E560-D44E-8155-0064F00C6842}"/>
    <dgm:cxn modelId="{B30124DD-2F21-441A-9C10-3BB93BB4536C}" type="presOf" srcId="{29C15018-81C0-A94A-A06A-F06B41643FA9}" destId="{086127F8-5C56-FB4C-984F-BA4DC31E506C}" srcOrd="0" destOrd="0" presId="urn:microsoft.com/office/officeart/2005/8/layout/list1"/>
    <dgm:cxn modelId="{137B589A-6C26-41A1-A0A3-ED26BC8FD369}" type="presOf" srcId="{18D3CF43-3D57-C34E-8763-4431CCC92533}" destId="{C3F01EA0-EFE8-C54C-A833-D92C74943CE1}" srcOrd="1" destOrd="0" presId="urn:microsoft.com/office/officeart/2005/8/layout/list1"/>
    <dgm:cxn modelId="{0B6942CF-8A04-854C-A210-B73E7F70269A}" srcId="{29C15018-81C0-A94A-A06A-F06B41643FA9}" destId="{6238B959-7FC4-B241-9425-705D9CBB1B68}" srcOrd="4" destOrd="0" parTransId="{7FDF2E3C-9D60-DB4D-9D9E-76AF484EE036}" sibTransId="{26F28237-0B02-6A4D-83F4-7069915A17AF}"/>
    <dgm:cxn modelId="{4ECD193B-A53D-4235-9702-1C6E794916E3}" type="presOf" srcId="{87B5CF5B-A954-B940-ABBB-5B61685C4C2E}" destId="{29D9D002-C4BA-8645-812E-1158A29C39A8}" srcOrd="0" destOrd="0" presId="urn:microsoft.com/office/officeart/2005/8/layout/list1"/>
    <dgm:cxn modelId="{5FD450EF-86D2-41F6-810C-69FEC271EFA1}" type="presOf" srcId="{6238B959-7FC4-B241-9425-705D9CBB1B68}" destId="{80F36031-8A55-4E43-9CA9-313C597480B9}" srcOrd="1" destOrd="0" presId="urn:microsoft.com/office/officeart/2005/8/layout/list1"/>
    <dgm:cxn modelId="{55063647-C9B5-4A50-8733-5D2409E113BA}" type="presOf" srcId="{8E28808B-448F-9A4B-AEF2-1CCC4597B218}" destId="{3F94CCC7-365D-734D-ACC2-3EE5D0CF7C81}" srcOrd="0" destOrd="0" presId="urn:microsoft.com/office/officeart/2005/8/layout/list1"/>
    <dgm:cxn modelId="{6634CB4C-3DAB-6044-AE31-7AB67A192053}" srcId="{29C15018-81C0-A94A-A06A-F06B41643FA9}" destId="{53602BEC-BAC0-D843-A8E6-11631934B25B}" srcOrd="2" destOrd="0" parTransId="{C3F5FD92-E012-EC43-9464-C6415B0CDDD7}" sibTransId="{0C145011-6B13-974E-8675-BB57ADE51AF3}"/>
    <dgm:cxn modelId="{060F587A-1BAE-4FB1-A5E7-EA36ACBB2771}" type="presOf" srcId="{F02E8F36-58FC-9D4C-B7A4-F6C430308B9D}" destId="{9DE45DDA-4E3D-7E44-8557-3B7FF9577974}" srcOrd="0" destOrd="0" presId="urn:microsoft.com/office/officeart/2005/8/layout/list1"/>
    <dgm:cxn modelId="{506E3D73-7015-4565-899B-12D53F988956}" type="presOf" srcId="{F02E8F36-58FC-9D4C-B7A4-F6C430308B9D}" destId="{6C666515-F4B0-D849-922D-3045C70FEC20}" srcOrd="1" destOrd="0" presId="urn:microsoft.com/office/officeart/2005/8/layout/list1"/>
    <dgm:cxn modelId="{DF841050-6B66-455E-8450-B13F737AE482}" type="presOf" srcId="{53602BEC-BAC0-D843-A8E6-11631934B25B}" destId="{99003207-99E2-FD4E-B163-33C3C76040CB}" srcOrd="1" destOrd="0" presId="urn:microsoft.com/office/officeart/2005/8/layout/list1"/>
    <dgm:cxn modelId="{CF036A99-00B9-1340-9AA3-4EF163E1AFB5}" srcId="{29C15018-81C0-A94A-A06A-F06B41643FA9}" destId="{8E28808B-448F-9A4B-AEF2-1CCC4597B218}" srcOrd="0" destOrd="0" parTransId="{4EE96DB8-D478-E941-AB2E-56672E2918CD}" sibTransId="{12DC4938-9128-1046-81DE-E3F737CC36AF}"/>
    <dgm:cxn modelId="{B31C3009-C05E-4E8A-8EC9-E6DA31B7A085}" type="presOf" srcId="{53602BEC-BAC0-D843-A8E6-11631934B25B}" destId="{D37397E2-B50B-B448-8F98-7D2A8F6CA7DB}" srcOrd="0" destOrd="0" presId="urn:microsoft.com/office/officeart/2005/8/layout/list1"/>
    <dgm:cxn modelId="{941FBBE1-2922-491D-B7F9-F2B42BC04A5F}" type="presOf" srcId="{87B5CF5B-A954-B940-ABBB-5B61685C4C2E}" destId="{D6ACE99C-002C-164A-A156-E690A00E16EA}" srcOrd="1" destOrd="0" presId="urn:microsoft.com/office/officeart/2005/8/layout/list1"/>
    <dgm:cxn modelId="{78036AEA-DB04-4D03-90A0-506772680B30}" type="presOf" srcId="{8E28808B-448F-9A4B-AEF2-1CCC4597B218}" destId="{E4C3DFF3-49AA-2741-9AF1-FD357AA93712}" srcOrd="1" destOrd="0" presId="urn:microsoft.com/office/officeart/2005/8/layout/list1"/>
    <dgm:cxn modelId="{1850BB1D-A244-4938-B86E-8D2FEEC06CAA}" type="presOf" srcId="{876AFFD8-FBDE-8F4C-A513-2EB1DF3BC372}" destId="{9A3C3C25-92A8-5745-BF26-281652758BA8}" srcOrd="0" destOrd="0" presId="urn:microsoft.com/office/officeart/2005/8/layout/list1"/>
    <dgm:cxn modelId="{0744CA87-4FF8-3844-87D1-1A53FA68F500}" srcId="{29C15018-81C0-A94A-A06A-F06B41643FA9}" destId="{87B5CF5B-A954-B940-ABBB-5B61685C4C2E}" srcOrd="3" destOrd="0" parTransId="{6123A82A-AB5D-E34F-AE9D-59E90538187A}" sibTransId="{2B2AAD65-5C13-B94C-BDF5-C32651DEDD93}"/>
    <dgm:cxn modelId="{50CCAE22-03E5-49C4-8CBF-4B846A7BE9F9}" type="presOf" srcId="{876AFFD8-FBDE-8F4C-A513-2EB1DF3BC372}" destId="{951B33BD-DD54-DB4A-AC2B-DCC4943F5D69}" srcOrd="1" destOrd="0" presId="urn:microsoft.com/office/officeart/2005/8/layout/list1"/>
    <dgm:cxn modelId="{BBDC2F62-3ECE-4149-93DE-5C7EB6340A93}" srcId="{29C15018-81C0-A94A-A06A-F06B41643FA9}" destId="{18D3CF43-3D57-C34E-8763-4431CCC92533}" srcOrd="6" destOrd="0" parTransId="{770D7411-CF5B-B046-9688-1576609AD274}" sibTransId="{D198C524-6EBD-2B41-B6FF-76AD25E9BF40}"/>
    <dgm:cxn modelId="{68762174-911D-464D-BD3B-325C14929767}" type="presParOf" srcId="{086127F8-5C56-FB4C-984F-BA4DC31E506C}" destId="{E5AC9A0C-4CC5-AA47-B34D-EBAA4D4D9988}" srcOrd="0" destOrd="0" presId="urn:microsoft.com/office/officeart/2005/8/layout/list1"/>
    <dgm:cxn modelId="{3E4F5456-3AF7-4287-A00C-A8215DC6AB1F}" type="presParOf" srcId="{E5AC9A0C-4CC5-AA47-B34D-EBAA4D4D9988}" destId="{3F94CCC7-365D-734D-ACC2-3EE5D0CF7C81}" srcOrd="0" destOrd="0" presId="urn:microsoft.com/office/officeart/2005/8/layout/list1"/>
    <dgm:cxn modelId="{BEC7D571-28BC-4626-8C48-B6DCC2766C8B}" type="presParOf" srcId="{E5AC9A0C-4CC5-AA47-B34D-EBAA4D4D9988}" destId="{E4C3DFF3-49AA-2741-9AF1-FD357AA93712}" srcOrd="1" destOrd="0" presId="urn:microsoft.com/office/officeart/2005/8/layout/list1"/>
    <dgm:cxn modelId="{6ABDC101-0BAB-47E8-B160-7B89C4226BFD}" type="presParOf" srcId="{086127F8-5C56-FB4C-984F-BA4DC31E506C}" destId="{3B5DEE04-0C42-D448-A69F-8256E3E49F0B}" srcOrd="1" destOrd="0" presId="urn:microsoft.com/office/officeart/2005/8/layout/list1"/>
    <dgm:cxn modelId="{5637A9C3-1055-4D3E-B542-694801D27DC7}" type="presParOf" srcId="{086127F8-5C56-FB4C-984F-BA4DC31E506C}" destId="{6CF69942-F521-9E4B-AAD2-8ECA8515D883}" srcOrd="2" destOrd="0" presId="urn:microsoft.com/office/officeart/2005/8/layout/list1"/>
    <dgm:cxn modelId="{34FFBA7A-8E2A-4731-A74E-E36C757CB730}" type="presParOf" srcId="{086127F8-5C56-FB4C-984F-BA4DC31E506C}" destId="{CC643CDF-199F-C54E-961D-71CA940893CC}" srcOrd="3" destOrd="0" presId="urn:microsoft.com/office/officeart/2005/8/layout/list1"/>
    <dgm:cxn modelId="{1E64D3DC-D8EA-403B-B56B-55C3CFED9832}" type="presParOf" srcId="{086127F8-5C56-FB4C-984F-BA4DC31E506C}" destId="{2C59CB50-AD32-A443-9D0A-675809DD61FA}" srcOrd="4" destOrd="0" presId="urn:microsoft.com/office/officeart/2005/8/layout/list1"/>
    <dgm:cxn modelId="{FE9811BB-FF55-4DE3-80C4-308E5F3BCAA3}" type="presParOf" srcId="{2C59CB50-AD32-A443-9D0A-675809DD61FA}" destId="{9DE45DDA-4E3D-7E44-8557-3B7FF9577974}" srcOrd="0" destOrd="0" presId="urn:microsoft.com/office/officeart/2005/8/layout/list1"/>
    <dgm:cxn modelId="{84A6FFB5-3A97-47CB-97FD-9D44B3B1C4B1}" type="presParOf" srcId="{2C59CB50-AD32-A443-9D0A-675809DD61FA}" destId="{6C666515-F4B0-D849-922D-3045C70FEC20}" srcOrd="1" destOrd="0" presId="urn:microsoft.com/office/officeart/2005/8/layout/list1"/>
    <dgm:cxn modelId="{C52B0EB9-A08C-47F9-9360-BBEC5A04E275}" type="presParOf" srcId="{086127F8-5C56-FB4C-984F-BA4DC31E506C}" destId="{0C91637C-A64A-0D40-A0D0-C3DCBB09A1AE}" srcOrd="5" destOrd="0" presId="urn:microsoft.com/office/officeart/2005/8/layout/list1"/>
    <dgm:cxn modelId="{50B43B2B-45CC-435E-B9CE-B31B573151F1}" type="presParOf" srcId="{086127F8-5C56-FB4C-984F-BA4DC31E506C}" destId="{7EA9E141-BCFE-B849-BA9D-866D52029633}" srcOrd="6" destOrd="0" presId="urn:microsoft.com/office/officeart/2005/8/layout/list1"/>
    <dgm:cxn modelId="{1E428C50-220A-4F53-A4E7-82D3D5A8B9F0}" type="presParOf" srcId="{086127F8-5C56-FB4C-984F-BA4DC31E506C}" destId="{82A00F55-1271-264C-B4D3-D8739BFB71D5}" srcOrd="7" destOrd="0" presId="urn:microsoft.com/office/officeart/2005/8/layout/list1"/>
    <dgm:cxn modelId="{8D06893E-72C7-49BA-B378-E07CDB68D6EE}" type="presParOf" srcId="{086127F8-5C56-FB4C-984F-BA4DC31E506C}" destId="{DCA414A2-4443-C24F-A043-EE5512BCDA32}" srcOrd="8" destOrd="0" presId="urn:microsoft.com/office/officeart/2005/8/layout/list1"/>
    <dgm:cxn modelId="{77B98CF6-EF40-487C-938B-D07FAB9DC53B}" type="presParOf" srcId="{DCA414A2-4443-C24F-A043-EE5512BCDA32}" destId="{D37397E2-B50B-B448-8F98-7D2A8F6CA7DB}" srcOrd="0" destOrd="0" presId="urn:microsoft.com/office/officeart/2005/8/layout/list1"/>
    <dgm:cxn modelId="{1D966607-9C9F-418A-8002-644EA6E1E7CD}" type="presParOf" srcId="{DCA414A2-4443-C24F-A043-EE5512BCDA32}" destId="{99003207-99E2-FD4E-B163-33C3C76040CB}" srcOrd="1" destOrd="0" presId="urn:microsoft.com/office/officeart/2005/8/layout/list1"/>
    <dgm:cxn modelId="{09A682D6-97A4-4687-A00A-A8E3C20A1A3A}" type="presParOf" srcId="{086127F8-5C56-FB4C-984F-BA4DC31E506C}" destId="{ADF96380-2BF2-5D4C-840C-4CC0F927564B}" srcOrd="9" destOrd="0" presId="urn:microsoft.com/office/officeart/2005/8/layout/list1"/>
    <dgm:cxn modelId="{A6596A6A-B482-4A1F-8B52-C889BB9AADA9}" type="presParOf" srcId="{086127F8-5C56-FB4C-984F-BA4DC31E506C}" destId="{4C5D6964-04C9-DE4C-B76A-AD38BF7C2FB3}" srcOrd="10" destOrd="0" presId="urn:microsoft.com/office/officeart/2005/8/layout/list1"/>
    <dgm:cxn modelId="{1F2AC2AE-7BA8-4C25-A509-F030E9F3D55C}" type="presParOf" srcId="{086127F8-5C56-FB4C-984F-BA4DC31E506C}" destId="{A6AD9E08-8AA7-B341-A6E1-86067D2694DA}" srcOrd="11" destOrd="0" presId="urn:microsoft.com/office/officeart/2005/8/layout/list1"/>
    <dgm:cxn modelId="{FA0AEFA1-375A-42A9-AAA1-5B44833D5CF7}" type="presParOf" srcId="{086127F8-5C56-FB4C-984F-BA4DC31E506C}" destId="{DD734EF6-4CC9-B74E-AEA6-64EB20A722B6}" srcOrd="12" destOrd="0" presId="urn:microsoft.com/office/officeart/2005/8/layout/list1"/>
    <dgm:cxn modelId="{E5F63784-16C7-4225-9708-BBAD3972A9C7}" type="presParOf" srcId="{DD734EF6-4CC9-B74E-AEA6-64EB20A722B6}" destId="{29D9D002-C4BA-8645-812E-1158A29C39A8}" srcOrd="0" destOrd="0" presId="urn:microsoft.com/office/officeart/2005/8/layout/list1"/>
    <dgm:cxn modelId="{4CBC6131-360B-426F-B132-A64F70EE5FFF}" type="presParOf" srcId="{DD734EF6-4CC9-B74E-AEA6-64EB20A722B6}" destId="{D6ACE99C-002C-164A-A156-E690A00E16EA}" srcOrd="1" destOrd="0" presId="urn:microsoft.com/office/officeart/2005/8/layout/list1"/>
    <dgm:cxn modelId="{C6645D10-1B1D-4FFC-9215-2C2916EACAFC}" type="presParOf" srcId="{086127F8-5C56-FB4C-984F-BA4DC31E506C}" destId="{E653A3AC-7907-C449-95E0-6C5E2A497132}" srcOrd="13" destOrd="0" presId="urn:microsoft.com/office/officeart/2005/8/layout/list1"/>
    <dgm:cxn modelId="{A6FC2CA5-C3A7-4B1F-A4E6-18FE912A3DC3}" type="presParOf" srcId="{086127F8-5C56-FB4C-984F-BA4DC31E506C}" destId="{4E2638CC-F7C4-5E48-80A9-41818BFC96B3}" srcOrd="14" destOrd="0" presId="urn:microsoft.com/office/officeart/2005/8/layout/list1"/>
    <dgm:cxn modelId="{DE788D96-1366-44BE-9C8B-B1E8DB22C765}" type="presParOf" srcId="{086127F8-5C56-FB4C-984F-BA4DC31E506C}" destId="{6A3328BD-DAD6-E94B-8BCE-D487011C574A}" srcOrd="15" destOrd="0" presId="urn:microsoft.com/office/officeart/2005/8/layout/list1"/>
    <dgm:cxn modelId="{43F13428-FA08-4AA4-9346-9F910B36683F}" type="presParOf" srcId="{086127F8-5C56-FB4C-984F-BA4DC31E506C}" destId="{91C3AC85-A8C3-3D4E-B0D0-C91465DACD40}" srcOrd="16" destOrd="0" presId="urn:microsoft.com/office/officeart/2005/8/layout/list1"/>
    <dgm:cxn modelId="{9F14F74A-63A5-428C-B88D-1BEEBD21B41E}" type="presParOf" srcId="{91C3AC85-A8C3-3D4E-B0D0-C91465DACD40}" destId="{2E1B4A2B-AAF6-4B45-9E6D-694140A9D8DD}" srcOrd="0" destOrd="0" presId="urn:microsoft.com/office/officeart/2005/8/layout/list1"/>
    <dgm:cxn modelId="{F254C543-A604-4889-948F-6905514C6A96}" type="presParOf" srcId="{91C3AC85-A8C3-3D4E-B0D0-C91465DACD40}" destId="{80F36031-8A55-4E43-9CA9-313C597480B9}" srcOrd="1" destOrd="0" presId="urn:microsoft.com/office/officeart/2005/8/layout/list1"/>
    <dgm:cxn modelId="{8B29593C-FFB2-42FA-AA64-6604839E1698}" type="presParOf" srcId="{086127F8-5C56-FB4C-984F-BA4DC31E506C}" destId="{1F2ED3D9-9242-1146-BB3A-5406398E3DF4}" srcOrd="17" destOrd="0" presId="urn:microsoft.com/office/officeart/2005/8/layout/list1"/>
    <dgm:cxn modelId="{347B1ED6-21DB-4301-8711-65BD7F155755}" type="presParOf" srcId="{086127F8-5C56-FB4C-984F-BA4DC31E506C}" destId="{ED414061-58CD-9643-9640-EE045DE60213}" srcOrd="18" destOrd="0" presId="urn:microsoft.com/office/officeart/2005/8/layout/list1"/>
    <dgm:cxn modelId="{4809C103-03DD-4382-B0B3-835477D3BC73}" type="presParOf" srcId="{086127F8-5C56-FB4C-984F-BA4DC31E506C}" destId="{468D21C7-75D5-714F-A719-BD42D394438C}" srcOrd="19" destOrd="0" presId="urn:microsoft.com/office/officeart/2005/8/layout/list1"/>
    <dgm:cxn modelId="{0C8092B1-2032-4C29-B06E-437C2703C92A}" type="presParOf" srcId="{086127F8-5C56-FB4C-984F-BA4DC31E506C}" destId="{CE7997B7-9EBD-434D-A647-014328DCDB2D}" srcOrd="20" destOrd="0" presId="urn:microsoft.com/office/officeart/2005/8/layout/list1"/>
    <dgm:cxn modelId="{E5B52283-945D-4479-875D-990B24BB9966}" type="presParOf" srcId="{CE7997B7-9EBD-434D-A647-014328DCDB2D}" destId="{9A3C3C25-92A8-5745-BF26-281652758BA8}" srcOrd="0" destOrd="0" presId="urn:microsoft.com/office/officeart/2005/8/layout/list1"/>
    <dgm:cxn modelId="{0FF79DE4-1A39-4680-87B6-5D7A8A213A02}" type="presParOf" srcId="{CE7997B7-9EBD-434D-A647-014328DCDB2D}" destId="{951B33BD-DD54-DB4A-AC2B-DCC4943F5D69}" srcOrd="1" destOrd="0" presId="urn:microsoft.com/office/officeart/2005/8/layout/list1"/>
    <dgm:cxn modelId="{7789B9A3-B1AB-4149-A86D-1CAC909F6901}" type="presParOf" srcId="{086127F8-5C56-FB4C-984F-BA4DC31E506C}" destId="{9E1139ED-C32D-2C49-9156-3216870F4D9C}" srcOrd="21" destOrd="0" presId="urn:microsoft.com/office/officeart/2005/8/layout/list1"/>
    <dgm:cxn modelId="{D539E93B-1EA1-43CC-91CC-E5B0D5F2A31B}" type="presParOf" srcId="{086127F8-5C56-FB4C-984F-BA4DC31E506C}" destId="{B5938AE9-E03D-BE4A-BE64-21E15FB1102F}" srcOrd="22" destOrd="0" presId="urn:microsoft.com/office/officeart/2005/8/layout/list1"/>
    <dgm:cxn modelId="{BB730B61-4622-4BF8-890B-58381DFE2D23}" type="presParOf" srcId="{086127F8-5C56-FB4C-984F-BA4DC31E506C}" destId="{1435EC0D-AA11-E64A-9F20-59A218102DF8}" srcOrd="23" destOrd="0" presId="urn:microsoft.com/office/officeart/2005/8/layout/list1"/>
    <dgm:cxn modelId="{890A3C25-4243-4D12-92F6-B97C4DC830A1}" type="presParOf" srcId="{086127F8-5C56-FB4C-984F-BA4DC31E506C}" destId="{F990A4E3-2EFC-DE44-B508-28299109EE33}" srcOrd="24" destOrd="0" presId="urn:microsoft.com/office/officeart/2005/8/layout/list1"/>
    <dgm:cxn modelId="{50117755-5A38-4375-A54F-04E30923E028}" type="presParOf" srcId="{F990A4E3-2EFC-DE44-B508-28299109EE33}" destId="{E6F138A6-1705-8B43-B84E-B8CF7E2ADF73}" srcOrd="0" destOrd="0" presId="urn:microsoft.com/office/officeart/2005/8/layout/list1"/>
    <dgm:cxn modelId="{56F83114-7D4F-4D2C-B8F7-32C1D556D931}" type="presParOf" srcId="{F990A4E3-2EFC-DE44-B508-28299109EE33}" destId="{C3F01EA0-EFE8-C54C-A833-D92C74943CE1}" srcOrd="1" destOrd="0" presId="urn:microsoft.com/office/officeart/2005/8/layout/list1"/>
    <dgm:cxn modelId="{22406560-8037-40DC-8166-7871C919002A}" type="presParOf" srcId="{086127F8-5C56-FB4C-984F-BA4DC31E506C}" destId="{D2D45E03-47C6-F54F-A696-64FED1E3ABD8}" srcOrd="25" destOrd="0" presId="urn:microsoft.com/office/officeart/2005/8/layout/list1"/>
    <dgm:cxn modelId="{302AA188-ECB2-432A-81B2-1A610939766C}" type="presParOf" srcId="{086127F8-5C56-FB4C-984F-BA4DC31E506C}" destId="{3464E7C0-5CFF-AE4C-9DCB-40A9BDC8E029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76DDF-567C-E74D-BBFF-A596A68BDA4F}">
      <dsp:nvSpPr>
        <dsp:cNvPr id="0" name=""/>
        <dsp:cNvSpPr/>
      </dsp:nvSpPr>
      <dsp:spPr>
        <a:xfrm>
          <a:off x="0" y="1794483"/>
          <a:ext cx="3674533" cy="588989"/>
        </a:xfrm>
        <a:prstGeom prst="rect">
          <a:avLst/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Values Based </a:t>
          </a:r>
          <a:r>
            <a:rPr lang="en-US" sz="2000" b="1" kern="1200" dirty="0" err="1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Judgements</a:t>
          </a:r>
          <a:endParaRPr lang="en-US" sz="20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>
        <a:off x="0" y="1794483"/>
        <a:ext cx="3674533" cy="588989"/>
      </dsp:txXfrm>
    </dsp:sp>
    <dsp:sp modelId="{321817A3-3511-D842-8BF4-382D1BD45E29}">
      <dsp:nvSpPr>
        <dsp:cNvPr id="0" name=""/>
        <dsp:cNvSpPr/>
      </dsp:nvSpPr>
      <dsp:spPr>
        <a:xfrm rot="10800000">
          <a:off x="0" y="897452"/>
          <a:ext cx="3674533" cy="905866"/>
        </a:xfrm>
        <a:prstGeom prst="upArrowCallout">
          <a:avLst/>
        </a:prstGeom>
        <a:gradFill flip="none" rotWithShape="0">
          <a:gsLst>
            <a:gs pos="0">
              <a:srgbClr val="DFE5A2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Formal/Informal Processes</a:t>
          </a:r>
          <a:endParaRPr lang="en-US" sz="20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 rot="10800000">
        <a:off x="0" y="897452"/>
        <a:ext cx="3674533" cy="588605"/>
      </dsp:txXfrm>
    </dsp:sp>
    <dsp:sp modelId="{3FB31346-DB24-6F43-9E90-0B4AABFAFAF4}">
      <dsp:nvSpPr>
        <dsp:cNvPr id="0" name=""/>
        <dsp:cNvSpPr/>
      </dsp:nvSpPr>
      <dsp:spPr>
        <a:xfrm rot="10800000">
          <a:off x="0" y="421"/>
          <a:ext cx="3674533" cy="905866"/>
        </a:xfrm>
        <a:prstGeom prst="upArrowCallout">
          <a:avLst/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Access to Resources</a:t>
          </a:r>
          <a:endParaRPr lang="en-US" sz="20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 rot="10800000">
        <a:off x="0" y="421"/>
        <a:ext cx="3674533" cy="588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76DDF-567C-E74D-BBFF-A596A68BDA4F}">
      <dsp:nvSpPr>
        <dsp:cNvPr id="0" name=""/>
        <dsp:cNvSpPr/>
      </dsp:nvSpPr>
      <dsp:spPr>
        <a:xfrm>
          <a:off x="0" y="1794483"/>
          <a:ext cx="3674533" cy="588989"/>
        </a:xfrm>
        <a:prstGeom prst="rect">
          <a:avLst/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Acquire Ideal Organisation</a:t>
          </a:r>
          <a:endParaRPr lang="en-US" sz="20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>
        <a:off x="0" y="1794483"/>
        <a:ext cx="3674533" cy="588989"/>
      </dsp:txXfrm>
    </dsp:sp>
    <dsp:sp modelId="{321817A3-3511-D842-8BF4-382D1BD45E29}">
      <dsp:nvSpPr>
        <dsp:cNvPr id="0" name=""/>
        <dsp:cNvSpPr/>
      </dsp:nvSpPr>
      <dsp:spPr>
        <a:xfrm rot="10800000">
          <a:off x="0" y="897452"/>
          <a:ext cx="3674533" cy="905866"/>
        </a:xfrm>
        <a:prstGeom prst="upArrowCallout">
          <a:avLst/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Create New Organisation</a:t>
          </a:r>
          <a:endParaRPr lang="en-US" sz="20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 rot="10800000">
        <a:off x="0" y="897452"/>
        <a:ext cx="3674533" cy="588605"/>
      </dsp:txXfrm>
    </dsp:sp>
    <dsp:sp modelId="{3FB31346-DB24-6F43-9E90-0B4AABFAFAF4}">
      <dsp:nvSpPr>
        <dsp:cNvPr id="0" name=""/>
        <dsp:cNvSpPr/>
      </dsp:nvSpPr>
      <dsp:spPr>
        <a:xfrm rot="10800000">
          <a:off x="0" y="421"/>
          <a:ext cx="3674533" cy="905866"/>
        </a:xfrm>
        <a:prstGeom prst="upArrowCallout">
          <a:avLst/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Create New Structures</a:t>
          </a:r>
          <a:endParaRPr lang="en-US" sz="20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 rot="10800000">
        <a:off x="0" y="421"/>
        <a:ext cx="3674533" cy="588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339F6-E3AA-164E-8F3E-C82B376FB6C7}">
      <dsp:nvSpPr>
        <dsp:cNvPr id="0" name=""/>
        <dsp:cNvSpPr/>
      </dsp:nvSpPr>
      <dsp:spPr>
        <a:xfrm>
          <a:off x="0" y="0"/>
          <a:ext cx="6555839" cy="146276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7C301-4094-4246-9C61-69A6BC691989}">
      <dsp:nvSpPr>
        <dsp:cNvPr id="0" name=""/>
        <dsp:cNvSpPr/>
      </dsp:nvSpPr>
      <dsp:spPr>
        <a:xfrm>
          <a:off x="198480" y="-6957"/>
          <a:ext cx="1432297" cy="13430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91D079-EFCD-1143-B413-2D652A90EC57}">
      <dsp:nvSpPr>
        <dsp:cNvPr id="0" name=""/>
        <dsp:cNvSpPr/>
      </dsp:nvSpPr>
      <dsp:spPr>
        <a:xfrm rot="10800000">
          <a:off x="198480" y="1262264"/>
          <a:ext cx="1432297" cy="2055156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Power Culture</a:t>
          </a:r>
          <a:endParaRPr lang="en-US" sz="20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 rot="10800000">
        <a:off x="242528" y="1262264"/>
        <a:ext cx="1344201" cy="2011108"/>
      </dsp:txXfrm>
    </dsp:sp>
    <dsp:sp modelId="{005790C6-35BD-F34A-A8A0-09494B952D79}">
      <dsp:nvSpPr>
        <dsp:cNvPr id="0" name=""/>
        <dsp:cNvSpPr/>
      </dsp:nvSpPr>
      <dsp:spPr>
        <a:xfrm>
          <a:off x="1774007" y="-6957"/>
          <a:ext cx="1432297" cy="13430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99C2F3-9221-4A4B-B9B5-4FFF6C2CDF30}">
      <dsp:nvSpPr>
        <dsp:cNvPr id="0" name=""/>
        <dsp:cNvSpPr/>
      </dsp:nvSpPr>
      <dsp:spPr>
        <a:xfrm rot="10800000">
          <a:off x="1774007" y="1262264"/>
          <a:ext cx="1432297" cy="2055156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Role Culture	</a:t>
          </a:r>
          <a:endParaRPr lang="en-US" sz="20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 rot="10800000">
        <a:off x="1818055" y="1262264"/>
        <a:ext cx="1344201" cy="2011108"/>
      </dsp:txXfrm>
    </dsp:sp>
    <dsp:sp modelId="{390E38F4-3E88-8044-B91C-11DFC5CD42C4}">
      <dsp:nvSpPr>
        <dsp:cNvPr id="0" name=""/>
        <dsp:cNvSpPr/>
      </dsp:nvSpPr>
      <dsp:spPr>
        <a:xfrm>
          <a:off x="3349534" y="-6957"/>
          <a:ext cx="1432297" cy="13430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C86D35-B92D-1149-8719-E03D37765B0A}">
      <dsp:nvSpPr>
        <dsp:cNvPr id="0" name=""/>
        <dsp:cNvSpPr/>
      </dsp:nvSpPr>
      <dsp:spPr>
        <a:xfrm rot="10800000">
          <a:off x="3349534" y="1262264"/>
          <a:ext cx="1432297" cy="2055156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Task Culture</a:t>
          </a:r>
          <a:endParaRPr lang="en-US" sz="20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 rot="10800000">
        <a:off x="3393582" y="1262264"/>
        <a:ext cx="1344201" cy="2011108"/>
      </dsp:txXfrm>
    </dsp:sp>
    <dsp:sp modelId="{F4404FB5-C517-FA41-A415-08E29C5EE098}">
      <dsp:nvSpPr>
        <dsp:cNvPr id="0" name=""/>
        <dsp:cNvSpPr/>
      </dsp:nvSpPr>
      <dsp:spPr>
        <a:xfrm>
          <a:off x="4925061" y="-6957"/>
          <a:ext cx="1432297" cy="13430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49AAB0-0081-084F-9728-F7B83CDCFC80}">
      <dsp:nvSpPr>
        <dsp:cNvPr id="0" name=""/>
        <dsp:cNvSpPr/>
      </dsp:nvSpPr>
      <dsp:spPr>
        <a:xfrm rot="10800000">
          <a:off x="4925061" y="1262264"/>
          <a:ext cx="1432297" cy="2055156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rgbClr val="8CBCD6"/>
            </a:gs>
            <a:gs pos="100000">
              <a:srgbClr val="FFFFFF"/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Person Culture</a:t>
          </a:r>
          <a:endParaRPr lang="en-US" sz="20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 rot="10800000">
        <a:off x="4969109" y="1262264"/>
        <a:ext cx="1344201" cy="2011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CD1EE-2907-4F4D-BA50-4618D3B8FDFC}">
      <dsp:nvSpPr>
        <dsp:cNvPr id="0" name=""/>
        <dsp:cNvSpPr/>
      </dsp:nvSpPr>
      <dsp:spPr>
        <a:xfrm>
          <a:off x="1260079" y="208818"/>
          <a:ext cx="2891160" cy="2891160"/>
        </a:xfrm>
        <a:prstGeom prst="pie">
          <a:avLst>
            <a:gd name="adj1" fmla="val 16200000"/>
            <a:gd name="adj2" fmla="val 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Defined Targets</a:t>
          </a:r>
          <a:endParaRPr lang="en-GB" sz="1200" kern="1200" dirty="0">
            <a:solidFill>
              <a:sysClr val="window" lastClr="FFFFFF"/>
            </a:solidFill>
            <a:latin typeface="+mn-lt"/>
            <a:ea typeface="ＭＳ Ｐゴシック"/>
            <a:cs typeface="+mn-cs"/>
          </a:endParaRPr>
        </a:p>
      </dsp:txBody>
      <dsp:txXfrm>
        <a:off x="2951059" y="923976"/>
        <a:ext cx="754465" cy="559765"/>
      </dsp:txXfrm>
    </dsp:sp>
    <dsp:sp modelId="{2D1072F5-EED7-431C-91BF-CC83B21638FC}">
      <dsp:nvSpPr>
        <dsp:cNvPr id="0" name=""/>
        <dsp:cNvSpPr/>
      </dsp:nvSpPr>
      <dsp:spPr>
        <a:xfrm>
          <a:off x="1260079" y="305878"/>
          <a:ext cx="2891160" cy="2891160"/>
        </a:xfrm>
        <a:prstGeom prst="pie">
          <a:avLst>
            <a:gd name="adj1" fmla="val 0"/>
            <a:gd name="adj2" fmla="val 54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Clear Structure</a:t>
          </a:r>
          <a:endParaRPr lang="en-GB" sz="1200" kern="1200" dirty="0">
            <a:solidFill>
              <a:sysClr val="window" lastClr="FFFFFF"/>
            </a:solidFill>
            <a:latin typeface="+mn-lt"/>
            <a:ea typeface="ＭＳ Ｐゴシック"/>
            <a:cs typeface="+mn-cs"/>
          </a:endParaRPr>
        </a:p>
      </dsp:txBody>
      <dsp:txXfrm>
        <a:off x="2951059" y="1922115"/>
        <a:ext cx="754465" cy="559765"/>
      </dsp:txXfrm>
    </dsp:sp>
    <dsp:sp modelId="{8A3C6310-39B3-40BA-A64E-8870D668D851}">
      <dsp:nvSpPr>
        <dsp:cNvPr id="0" name=""/>
        <dsp:cNvSpPr/>
      </dsp:nvSpPr>
      <dsp:spPr>
        <a:xfrm>
          <a:off x="1163019" y="305878"/>
          <a:ext cx="2891160" cy="2891160"/>
        </a:xfrm>
        <a:prstGeom prst="pie">
          <a:avLst>
            <a:gd name="adj1" fmla="val 5400000"/>
            <a:gd name="adj2" fmla="val 108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Whole company</a:t>
          </a:r>
          <a:endParaRPr lang="en-GB" sz="1200" kern="1200" dirty="0">
            <a:solidFill>
              <a:sysClr val="window" lastClr="FFFFFF"/>
            </a:solidFill>
            <a:latin typeface="+mn-lt"/>
            <a:ea typeface="ＭＳ Ｐゴシック"/>
            <a:cs typeface="+mn-cs"/>
          </a:endParaRPr>
        </a:p>
      </dsp:txBody>
      <dsp:txXfrm>
        <a:off x="1608734" y="1922115"/>
        <a:ext cx="754465" cy="559765"/>
      </dsp:txXfrm>
    </dsp:sp>
    <dsp:sp modelId="{A660F8F8-1000-414B-81E8-58DFB6EE215F}">
      <dsp:nvSpPr>
        <dsp:cNvPr id="0" name=""/>
        <dsp:cNvSpPr/>
      </dsp:nvSpPr>
      <dsp:spPr>
        <a:xfrm>
          <a:off x="1163019" y="208818"/>
          <a:ext cx="2891160" cy="2891160"/>
        </a:xfrm>
        <a:prstGeom prst="pie">
          <a:avLst>
            <a:gd name="adj1" fmla="val 10800000"/>
            <a:gd name="adj2" fmla="val 1620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ysClr val="window" lastClr="FFFFFF"/>
              </a:solidFill>
              <a:latin typeface="+mn-lt"/>
              <a:ea typeface="ＭＳ Ｐゴシック"/>
              <a:cs typeface="+mn-cs"/>
            </a:rPr>
            <a:t>Strong Leadership</a:t>
          </a:r>
          <a:endParaRPr lang="en-GB" sz="1200" kern="1200" dirty="0">
            <a:solidFill>
              <a:sysClr val="window" lastClr="FFFFFF"/>
            </a:solidFill>
            <a:latin typeface="+mn-lt"/>
            <a:ea typeface="ＭＳ Ｐゴシック"/>
            <a:cs typeface="+mn-cs"/>
          </a:endParaRPr>
        </a:p>
      </dsp:txBody>
      <dsp:txXfrm>
        <a:off x="1608734" y="923976"/>
        <a:ext cx="754465" cy="559765"/>
      </dsp:txXfrm>
    </dsp:sp>
    <dsp:sp modelId="{A334EF88-3648-4F5A-AEAA-6159B1DB658C}">
      <dsp:nvSpPr>
        <dsp:cNvPr id="0" name=""/>
        <dsp:cNvSpPr/>
      </dsp:nvSpPr>
      <dsp:spPr>
        <a:xfrm>
          <a:off x="1081103" y="29841"/>
          <a:ext cx="3249113" cy="324911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A0B0B-50F3-4CB2-BCE2-2CEBEFED08AE}">
      <dsp:nvSpPr>
        <dsp:cNvPr id="0" name=""/>
        <dsp:cNvSpPr/>
      </dsp:nvSpPr>
      <dsp:spPr>
        <a:xfrm>
          <a:off x="1081103" y="126902"/>
          <a:ext cx="3249113" cy="324911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F5F2E-767D-4129-ACEF-E4E9C874E5CE}">
      <dsp:nvSpPr>
        <dsp:cNvPr id="0" name=""/>
        <dsp:cNvSpPr/>
      </dsp:nvSpPr>
      <dsp:spPr>
        <a:xfrm>
          <a:off x="984042" y="126902"/>
          <a:ext cx="3249113" cy="324911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7B301-569B-4D25-AB3B-FA2FBDF84F8D}">
      <dsp:nvSpPr>
        <dsp:cNvPr id="0" name=""/>
        <dsp:cNvSpPr/>
      </dsp:nvSpPr>
      <dsp:spPr>
        <a:xfrm>
          <a:off x="984042" y="29841"/>
          <a:ext cx="3249113" cy="324911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B5017-3E8D-6540-8A8C-D337412C132A}">
      <dsp:nvSpPr>
        <dsp:cNvPr id="0" name=""/>
        <dsp:cNvSpPr/>
      </dsp:nvSpPr>
      <dsp:spPr>
        <a:xfrm>
          <a:off x="3569623" y="299582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/>
              <a:cs typeface="Arial"/>
            </a:rPr>
            <a:t>Action</a:t>
          </a:r>
          <a:endParaRPr lang="en-US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ＭＳ Ｐゴシック"/>
            <a:cs typeface="Arial"/>
          </a:endParaRPr>
        </a:p>
      </dsp:txBody>
      <dsp:txXfrm>
        <a:off x="3569623" y="299582"/>
        <a:ext cx="1532929" cy="1532929"/>
      </dsp:txXfrm>
    </dsp:sp>
    <dsp:sp modelId="{26FAB4C1-C73D-EC48-86D4-64742B07B490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2962443"/>
            <a:gd name="adj4" fmla="val 52669"/>
            <a:gd name="adj5" fmla="val 9627"/>
          </a:avLst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8A2276-A68E-DA4C-8676-06F11924FA7B}">
      <dsp:nvSpPr>
        <dsp:cNvPr id="0" name=""/>
        <dsp:cNvSpPr/>
      </dsp:nvSpPr>
      <dsp:spPr>
        <a:xfrm>
          <a:off x="2281535" y="2530616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/>
              <a:cs typeface="Arial"/>
            </a:rPr>
            <a:t>Evaluation</a:t>
          </a:r>
          <a:endParaRPr lang="en-US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ＭＳ Ｐゴシック"/>
            <a:cs typeface="Arial"/>
          </a:endParaRPr>
        </a:p>
      </dsp:txBody>
      <dsp:txXfrm>
        <a:off x="2281535" y="2530616"/>
        <a:ext cx="1532929" cy="1532929"/>
      </dsp:txXfrm>
    </dsp:sp>
    <dsp:sp modelId="{5F1987EF-C9D0-8E46-AB36-7DE6229F91D2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10170905"/>
            <a:gd name="adj4" fmla="val 7261132"/>
            <a:gd name="adj5" fmla="val 9627"/>
          </a:avLst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B4360-D914-A146-808F-FB4C830FC01D}">
      <dsp:nvSpPr>
        <dsp:cNvPr id="0" name=""/>
        <dsp:cNvSpPr/>
      </dsp:nvSpPr>
      <dsp:spPr>
        <a:xfrm>
          <a:off x="993446" y="299582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/>
              <a:ea typeface="ＭＳ Ｐゴシック"/>
              <a:cs typeface="Arial"/>
            </a:rPr>
            <a:t>Research</a:t>
          </a:r>
          <a:endParaRPr lang="en-US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ＭＳ Ｐゴシック"/>
            <a:cs typeface="Arial"/>
          </a:endParaRPr>
        </a:p>
      </dsp:txBody>
      <dsp:txXfrm>
        <a:off x="993446" y="299582"/>
        <a:ext cx="1532929" cy="1532929"/>
      </dsp:txXfrm>
    </dsp:sp>
    <dsp:sp modelId="{7211DD74-7595-2640-8087-BA667D5BCF40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16855401"/>
            <a:gd name="adj4" fmla="val 14968173"/>
            <a:gd name="adj5" fmla="val 9627"/>
          </a:avLst>
        </a:prstGeom>
        <a:gradFill flip="none" rotWithShape="1">
          <a:gsLst>
            <a:gs pos="0">
              <a:srgbClr val="DFE5A2"/>
            </a:gs>
            <a:gs pos="100000">
              <a:srgbClr val="FFFFFF"/>
            </a:gs>
          </a:gsLst>
          <a:lin ang="108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69942-F521-9E4B-AAD2-8ECA8515D883}">
      <dsp:nvSpPr>
        <dsp:cNvPr id="0" name=""/>
        <dsp:cNvSpPr/>
      </dsp:nvSpPr>
      <dsp:spPr>
        <a:xfrm>
          <a:off x="0" y="195099"/>
          <a:ext cx="7382933" cy="32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3DFF3-49AA-2741-9AF1-FD357AA93712}">
      <dsp:nvSpPr>
        <dsp:cNvPr id="0" name=""/>
        <dsp:cNvSpPr/>
      </dsp:nvSpPr>
      <dsp:spPr>
        <a:xfrm>
          <a:off x="369146" y="3219"/>
          <a:ext cx="5168053" cy="383760"/>
        </a:xfrm>
        <a:prstGeom prst="roundRect">
          <a:avLst/>
        </a:prstGeom>
        <a:solidFill>
          <a:srgbClr val="DFE5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340" tIns="0" rIns="19534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Environment of trust &amp; shared commitment</a:t>
          </a:r>
          <a:endParaRPr lang="en-US" sz="18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>
        <a:off x="387880" y="21953"/>
        <a:ext cx="5130585" cy="346292"/>
      </dsp:txXfrm>
    </dsp:sp>
    <dsp:sp modelId="{7EA9E141-BCFE-B849-BA9D-866D52029633}">
      <dsp:nvSpPr>
        <dsp:cNvPr id="0" name=""/>
        <dsp:cNvSpPr/>
      </dsp:nvSpPr>
      <dsp:spPr>
        <a:xfrm>
          <a:off x="0" y="784779"/>
          <a:ext cx="7382933" cy="32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66515-F4B0-D849-922D-3045C70FEC20}">
      <dsp:nvSpPr>
        <dsp:cNvPr id="0" name=""/>
        <dsp:cNvSpPr/>
      </dsp:nvSpPr>
      <dsp:spPr>
        <a:xfrm>
          <a:off x="369146" y="592899"/>
          <a:ext cx="5168053" cy="383760"/>
        </a:xfrm>
        <a:prstGeom prst="roundRect">
          <a:avLst/>
        </a:prstGeom>
        <a:solidFill>
          <a:srgbClr val="DFE5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340" tIns="0" rIns="19534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Full and genuine participation</a:t>
          </a:r>
          <a:endParaRPr lang="en-US" sz="18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>
        <a:off x="387880" y="611633"/>
        <a:ext cx="5130585" cy="346292"/>
      </dsp:txXfrm>
    </dsp:sp>
    <dsp:sp modelId="{4C5D6964-04C9-DE4C-B76A-AD38BF7C2FB3}">
      <dsp:nvSpPr>
        <dsp:cNvPr id="0" name=""/>
        <dsp:cNvSpPr/>
      </dsp:nvSpPr>
      <dsp:spPr>
        <a:xfrm>
          <a:off x="0" y="1374460"/>
          <a:ext cx="7382933" cy="32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03207-99E2-FD4E-B163-33C3C76040CB}">
      <dsp:nvSpPr>
        <dsp:cNvPr id="0" name=""/>
        <dsp:cNvSpPr/>
      </dsp:nvSpPr>
      <dsp:spPr>
        <a:xfrm>
          <a:off x="369146" y="1182580"/>
          <a:ext cx="5168053" cy="383760"/>
        </a:xfrm>
        <a:prstGeom prst="roundRect">
          <a:avLst/>
        </a:prstGeom>
        <a:solidFill>
          <a:srgbClr val="DFE5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340" tIns="0" rIns="19534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Participative management style</a:t>
          </a:r>
        </a:p>
      </dsp:txBody>
      <dsp:txXfrm>
        <a:off x="387880" y="1201314"/>
        <a:ext cx="5130585" cy="346292"/>
      </dsp:txXfrm>
    </dsp:sp>
    <dsp:sp modelId="{4E2638CC-F7C4-5E48-80A9-41818BFC96B3}">
      <dsp:nvSpPr>
        <dsp:cNvPr id="0" name=""/>
        <dsp:cNvSpPr/>
      </dsp:nvSpPr>
      <dsp:spPr>
        <a:xfrm>
          <a:off x="0" y="1964140"/>
          <a:ext cx="7382933" cy="32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CE99C-002C-164A-A156-E690A00E16EA}">
      <dsp:nvSpPr>
        <dsp:cNvPr id="0" name=""/>
        <dsp:cNvSpPr/>
      </dsp:nvSpPr>
      <dsp:spPr>
        <a:xfrm>
          <a:off x="369146" y="1772260"/>
          <a:ext cx="5168053" cy="383760"/>
        </a:xfrm>
        <a:prstGeom prst="roundRect">
          <a:avLst/>
        </a:prstGeom>
        <a:solidFill>
          <a:srgbClr val="DFE5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340" tIns="0" rIns="19534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Supporting HRM policies &amp; procedures</a:t>
          </a:r>
          <a:endParaRPr lang="en-US" sz="18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>
        <a:off x="387880" y="1790994"/>
        <a:ext cx="5130585" cy="346292"/>
      </dsp:txXfrm>
    </dsp:sp>
    <dsp:sp modelId="{ED414061-58CD-9643-9640-EE045DE60213}">
      <dsp:nvSpPr>
        <dsp:cNvPr id="0" name=""/>
        <dsp:cNvSpPr/>
      </dsp:nvSpPr>
      <dsp:spPr>
        <a:xfrm>
          <a:off x="0" y="2553820"/>
          <a:ext cx="7382933" cy="32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36031-8A55-4E43-9CA9-313C597480B9}">
      <dsp:nvSpPr>
        <dsp:cNvPr id="0" name=""/>
        <dsp:cNvSpPr/>
      </dsp:nvSpPr>
      <dsp:spPr>
        <a:xfrm>
          <a:off x="369146" y="2361940"/>
          <a:ext cx="5168053" cy="383760"/>
        </a:xfrm>
        <a:prstGeom prst="roundRect">
          <a:avLst/>
        </a:prstGeom>
        <a:solidFill>
          <a:srgbClr val="DFE5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340" tIns="0" rIns="19534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Incentive reward schemes</a:t>
          </a:r>
          <a:endParaRPr lang="en-US" sz="18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>
        <a:off x="387880" y="2380674"/>
        <a:ext cx="5130585" cy="346292"/>
      </dsp:txXfrm>
    </dsp:sp>
    <dsp:sp modelId="{B5938AE9-E03D-BE4A-BE64-21E15FB1102F}">
      <dsp:nvSpPr>
        <dsp:cNvPr id="0" name=""/>
        <dsp:cNvSpPr/>
      </dsp:nvSpPr>
      <dsp:spPr>
        <a:xfrm>
          <a:off x="0" y="3143500"/>
          <a:ext cx="7382933" cy="32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B33BD-DD54-DB4A-AC2B-DCC4943F5D69}">
      <dsp:nvSpPr>
        <dsp:cNvPr id="0" name=""/>
        <dsp:cNvSpPr/>
      </dsp:nvSpPr>
      <dsp:spPr>
        <a:xfrm>
          <a:off x="369146" y="2951620"/>
          <a:ext cx="5168053" cy="383760"/>
        </a:xfrm>
        <a:prstGeom prst="roundRect">
          <a:avLst/>
        </a:prstGeom>
        <a:solidFill>
          <a:srgbClr val="DFE5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340" tIns="0" rIns="19534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Maintain job satisfaction</a:t>
          </a:r>
          <a:endParaRPr lang="en-US" sz="18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>
        <a:off x="387880" y="2970354"/>
        <a:ext cx="5130585" cy="346292"/>
      </dsp:txXfrm>
    </dsp:sp>
    <dsp:sp modelId="{3464E7C0-5CFF-AE4C-9DCB-40A9BDC8E029}">
      <dsp:nvSpPr>
        <dsp:cNvPr id="0" name=""/>
        <dsp:cNvSpPr/>
      </dsp:nvSpPr>
      <dsp:spPr>
        <a:xfrm>
          <a:off x="0" y="3733180"/>
          <a:ext cx="7382933" cy="327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01EA0-EFE8-C54C-A833-D92C74943CE1}">
      <dsp:nvSpPr>
        <dsp:cNvPr id="0" name=""/>
        <dsp:cNvSpPr/>
      </dsp:nvSpPr>
      <dsp:spPr>
        <a:xfrm>
          <a:off x="369146" y="3541300"/>
          <a:ext cx="5168053" cy="383760"/>
        </a:xfrm>
        <a:prstGeom prst="roundRect">
          <a:avLst/>
        </a:prstGeom>
        <a:solidFill>
          <a:srgbClr val="DFE5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5340" tIns="0" rIns="19534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  <a:latin typeface="Arial"/>
              <a:ea typeface="ＭＳ Ｐゴシック"/>
              <a:cs typeface="Arial"/>
            </a:rPr>
            <a:t>Improved employee empowerment</a:t>
          </a:r>
          <a:endParaRPr lang="en-US" sz="1800" b="1" kern="1200" dirty="0">
            <a:solidFill>
              <a:srgbClr val="000000"/>
            </a:solidFill>
            <a:latin typeface="Arial"/>
            <a:ea typeface="ＭＳ Ｐゴシック"/>
            <a:cs typeface="Arial"/>
          </a:endParaRPr>
        </a:p>
      </dsp:txBody>
      <dsp:txXfrm>
        <a:off x="387880" y="3560034"/>
        <a:ext cx="5130585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7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12" y="450253"/>
            <a:ext cx="10515600" cy="958583"/>
          </a:xfrm>
        </p:spPr>
        <p:txBody>
          <a:bodyPr anchor="t" anchorCtr="0">
            <a:normAutofit/>
          </a:bodyPr>
          <a:lstStyle>
            <a:lvl1pPr>
              <a:defRPr sz="2933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27" y="1485995"/>
            <a:ext cx="10515600" cy="4351339"/>
          </a:xfrm>
        </p:spPr>
        <p:txBody>
          <a:bodyPr>
            <a:normAutofit/>
          </a:bodyPr>
          <a:lstStyle>
            <a:lvl1pPr marL="228594" indent="-228594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67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lnSpc>
                <a:spcPct val="100000"/>
              </a:lnSpc>
              <a:buClr>
                <a:schemeClr val="tx1">
                  <a:lumMod val="85000"/>
                  <a:lumOff val="15000"/>
                </a:schemeClr>
              </a:buClr>
              <a:buSzPct val="90000"/>
              <a:buFont typeface="Wingdings" panose="05000000000000000000" pitchFamily="2" charset="2"/>
              <a:buChar char="§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8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109" y="1825625"/>
            <a:ext cx="5181600" cy="4351339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4169" y="1825625"/>
            <a:ext cx="5811799" cy="4351339"/>
          </a:xfrm>
        </p:spPr>
        <p:txBody>
          <a:bodyPr>
            <a:normAutofit/>
          </a:bodyPr>
          <a:lstStyle>
            <a:lvl1pPr marL="380990" indent="-380990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0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13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02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94487"/>
            <a:ext cx="6172200" cy="4666564"/>
          </a:xfrm>
        </p:spPr>
        <p:txBody>
          <a:bodyPr>
            <a:normAutofit/>
          </a:bodyPr>
          <a:lstStyle>
            <a:lvl1pPr marL="228594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Wingdings" panose="05000000000000000000" pitchFamily="2" charset="2"/>
              <a:buChar char="§"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467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7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3914"/>
            <a:ext cx="6172200" cy="4617137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8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5" y="2048697"/>
            <a:ext cx="4285027" cy="48093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81" y="1627921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109" y="685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372C267-1D3F-A642-9FD6-0192604797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3/24/2019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C17AFF1-1D8A-394A-898D-E0FE523563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59" y="445054"/>
            <a:ext cx="3829381" cy="6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2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69728"/>
            <a:ext cx="12192000" cy="1288273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5857433"/>
            <a:ext cx="8229600" cy="11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733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10: Leading and Change</a:t>
            </a:r>
          </a:p>
          <a:p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Knowledgecast</a:t>
            </a:r>
            <a:r>
              <a:rPr lang="en-US" alt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92" y="455770"/>
            <a:ext cx="3737809" cy="6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219229" y="2090699"/>
            <a:ext cx="6783665" cy="14281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Strong leadership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and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maintaining energy for change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among employees are two principles of success that reinforce each other when executed well. </a:t>
            </a: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25379" y="51234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smtClean="0">
                <a:ea typeface="Arial" pitchFamily="-60" charset="0"/>
                <a:cs typeface="Arial" pitchFamily="-60" charset="0"/>
              </a:rPr>
              <a:t>Managing and Leading Change</a:t>
            </a:r>
            <a:endParaRPr lang="en-US" sz="32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9930" y="3292901"/>
            <a:ext cx="37517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70% success rate: When leaders ensure that frontline staff members </a:t>
            </a:r>
            <a:br>
              <a:rPr lang="en-US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</a:br>
            <a:r>
              <a:rPr lang="en-US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feel a sense of </a:t>
            </a:r>
            <a:r>
              <a:rPr lang="en-US" b="1" dirty="0">
                <a:solidFill>
                  <a:srgbClr val="FF0000"/>
                </a:solidFill>
                <a:latin typeface="Arial" pitchFamily="-60" charset="0"/>
                <a:ea typeface="ＭＳ Ｐゴシック" pitchFamily="-60" charset="-128"/>
              </a:rPr>
              <a:t>ownership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/>
            </a:r>
            <a:br>
              <a:rPr lang="en-US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</a:br>
            <a:r>
              <a:rPr lang="en-US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71% success rate: When frontline employees take the </a:t>
            </a:r>
            <a:r>
              <a:rPr lang="en-US" b="1" dirty="0">
                <a:solidFill>
                  <a:srgbClr val="FF0000"/>
                </a:solidFill>
                <a:latin typeface="Arial" pitchFamily="-60" charset="0"/>
                <a:ea typeface="ＭＳ Ｐゴシック" pitchFamily="-60" charset="-128"/>
              </a:rPr>
              <a:t>initiative</a:t>
            </a:r>
            <a:r>
              <a:rPr lang="en-US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 to drive change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/>
            </a:r>
            <a:br>
              <a:rPr lang="en-US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</a:br>
            <a:r>
              <a:rPr lang="en-US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79% success rate: When both principles are used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684" t="27195" r="13466" b="32010"/>
          <a:stretch/>
        </p:blipFill>
        <p:spPr>
          <a:xfrm rot="1834962">
            <a:off x="8291839" y="2118935"/>
            <a:ext cx="2221506" cy="614445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00980128"/>
              </p:ext>
            </p:extLst>
          </p:nvPr>
        </p:nvGraphicFramePr>
        <p:xfrm>
          <a:off x="5452361" y="2984700"/>
          <a:ext cx="5350260" cy="344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9045" y="6289704"/>
            <a:ext cx="8211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Source: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http://www.mckinsey.com/insights/organization/corporate_transformation_under_pressure</a:t>
            </a:r>
          </a:p>
        </p:txBody>
      </p:sp>
    </p:spTree>
    <p:extLst>
      <p:ext uri="{BB962C8B-B14F-4D97-AF65-F5344CB8AC3E}">
        <p14:creationId xmlns:p14="http://schemas.microsoft.com/office/powerpoint/2010/main" val="20318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927279" y="1230886"/>
            <a:ext cx="10670146" cy="42609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Change is more likely to be implemented successfully if the leader understands: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- The role of culture (national and organisational)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The drivers and types of change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The sequential phases of change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How to diagnose and approach organisational problems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Why individuals accept or resist change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How to lead effective change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Yukl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(2010)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73865" y="52281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A Leader’s Role in Change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2440" y="5136631"/>
            <a:ext cx="6183086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CIPD: Major change occurs approximately every 3 years with smaller changes occurring continually. CPD 2011 report: single biggest skills issue is inability to manage change (whilst managing the business)</a:t>
            </a:r>
          </a:p>
        </p:txBody>
      </p:sp>
    </p:spTree>
    <p:extLst>
      <p:ext uri="{BB962C8B-B14F-4D97-AF65-F5344CB8AC3E}">
        <p14:creationId xmlns:p14="http://schemas.microsoft.com/office/powerpoint/2010/main" val="18062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957" y="4622784"/>
            <a:ext cx="4405745" cy="1692771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99623" y="506457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b="1" dirty="0" smtClean="0">
                <a:latin typeface="Arial" charset="0"/>
                <a:cs typeface="Arial" charset="0"/>
              </a:rPr>
              <a:t>Planned Change and OD – is it easy? NO!</a:t>
            </a:r>
            <a:br>
              <a:rPr lang="en-US" sz="2800" b="1" dirty="0" smtClean="0">
                <a:latin typeface="Arial" charset="0"/>
                <a:cs typeface="Arial" charset="0"/>
              </a:rPr>
            </a:br>
            <a:endParaRPr lang="en-US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5142" y="1895416"/>
            <a:ext cx="748838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1951: </a:t>
            </a:r>
            <a:r>
              <a:rPr lang="en-GB" sz="2000" dirty="0" err="1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Lewin</a:t>
            </a: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 identified 3 phase process.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1985: French et al identified 8 steps of change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1992: Harley identified 8 principles of empowerment</a:t>
            </a:r>
          </a:p>
          <a:p>
            <a:pPr marL="727075" indent="-727075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	</a:t>
            </a: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Eight critical principles of empowerment</a:t>
            </a:r>
          </a:p>
          <a:p>
            <a:pPr marL="727075" indent="-727075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	William B. Harley Empowerment in Organizations</a:t>
            </a:r>
          </a:p>
          <a:p>
            <a:pPr marL="727075" indent="-727075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	1995, Vol.3(1), p.5-12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0957" y="4622784"/>
            <a:ext cx="500841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7325" indent="-187325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Protect dignity</a:t>
            </a:r>
          </a:p>
          <a:p>
            <a:pPr marL="187325" indent="-187325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Manage Perceptions</a:t>
            </a:r>
          </a:p>
          <a:p>
            <a:pPr marL="187325" indent="-187325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Use organisation authority to release potential</a:t>
            </a:r>
          </a:p>
          <a:p>
            <a:pPr marL="187325" indent="-187325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Use Consensus decision making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826028" y="4622784"/>
            <a:ext cx="4336473" cy="1682214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592" y="467906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7325" indent="-187325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Clarify vision, mission, objectives</a:t>
            </a:r>
          </a:p>
          <a:p>
            <a:pPr marL="187325" indent="-187325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Unshackle human desire to be of service</a:t>
            </a:r>
          </a:p>
          <a:p>
            <a:pPr marL="187325" indent="-187325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Provide feedback</a:t>
            </a:r>
          </a:p>
          <a:p>
            <a:pPr marL="187325" indent="-187325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Come from values</a:t>
            </a:r>
          </a:p>
        </p:txBody>
      </p:sp>
    </p:spTree>
    <p:extLst>
      <p:ext uri="{BB962C8B-B14F-4D97-AF65-F5344CB8AC3E}">
        <p14:creationId xmlns:p14="http://schemas.microsoft.com/office/powerpoint/2010/main" val="365716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3266225" y="3230502"/>
            <a:ext cx="6959600" cy="15790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Source: </a:t>
            </a:r>
          </a:p>
          <a:p>
            <a:pPr marL="342900" marR="0" lvl="0" indent="-34290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Burns </a:t>
            </a:r>
            <a:b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(2009: 341)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99622" y="558283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  <a:ea typeface="Arial" pitchFamily="-60" charset="0"/>
                <a:cs typeface="Arial" pitchFamily="-60" charset="0"/>
              </a:rPr>
              <a:t>Diagnosing</a:t>
            </a:r>
            <a:r>
              <a:rPr lang="en-US" sz="2800" b="1" dirty="0" smtClean="0">
                <a:ea typeface="Arial" pitchFamily="-60" charset="0"/>
                <a:cs typeface="Arial" pitchFamily="-60" charset="0"/>
              </a:rPr>
              <a:t> How People React to Change</a:t>
            </a:r>
            <a:endParaRPr lang="en-US" sz="2800" b="1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4" name="Picture 5" descr="M08NF0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1" r="954" b="5509"/>
          <a:stretch>
            <a:fillRect/>
          </a:stretch>
        </p:blipFill>
        <p:spPr bwMode="auto">
          <a:xfrm>
            <a:off x="2110525" y="2097781"/>
            <a:ext cx="6677192" cy="2939294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874142"/>
              </p:ext>
            </p:extLst>
          </p:nvPr>
        </p:nvGraphicFramePr>
        <p:xfrm>
          <a:off x="1629444" y="4771434"/>
          <a:ext cx="7158273" cy="1889760"/>
        </p:xfrm>
        <a:graphic>
          <a:graphicData uri="http://schemas.openxmlformats.org/drawingml/2006/table">
            <a:tbl>
              <a:tblPr firstRow="1" bandRow="1"/>
              <a:tblGrid>
                <a:gridCol w="885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7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5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-VE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Confusion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Reservation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Frustration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Denial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Anxiety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Resistance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Despair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Unsure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Ambivalence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Disruptive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Dismissive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GB" sz="3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+VE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Excitement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Anticipation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Creativity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Innovation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IHigh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energy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Learning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Accomplished</a:t>
                      </a:r>
                    </a:p>
                    <a:p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Long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term commitment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1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448873" y="1801500"/>
            <a:ext cx="10618631" cy="42599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-60" charset="0"/>
              <a:buNone/>
            </a:pPr>
            <a:endParaRPr lang="en-US" sz="16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 algn="r">
              <a:buFont typeface="Arial" pitchFamily="-60" charset="0"/>
              <a:buNone/>
            </a:pPr>
            <a:endParaRPr lang="en-US" sz="16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 algn="r">
              <a:buFont typeface="Arial" pitchFamily="-60" charset="0"/>
              <a:buNone/>
            </a:pPr>
            <a:endParaRPr lang="en-US" sz="16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 algn="r">
              <a:buFont typeface="Arial" pitchFamily="-60" charset="0"/>
              <a:buNone/>
            </a:pPr>
            <a:endParaRPr lang="en-US" sz="16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 algn="r">
              <a:buFont typeface="Arial" pitchFamily="-60" charset="0"/>
              <a:buNone/>
            </a:pPr>
            <a:endParaRPr lang="en-US" sz="16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 algn="r">
              <a:buFont typeface="Arial" pitchFamily="-60" charset="0"/>
              <a:buNone/>
            </a:pPr>
            <a:endParaRPr lang="en-US" sz="16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 algn="r">
              <a:buFont typeface="Arial" pitchFamily="-60" charset="0"/>
              <a:buNone/>
            </a:pPr>
            <a:endParaRPr lang="en-US" sz="16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 algn="r">
              <a:buFont typeface="Arial" pitchFamily="-60" charset="0"/>
              <a:buNone/>
            </a:pPr>
            <a:endParaRPr lang="en-US" sz="16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 algn="r">
              <a:buFont typeface="Arial" pitchFamily="-60" charset="0"/>
              <a:buNone/>
            </a:pPr>
            <a:endParaRPr lang="en-US" sz="16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 algn="r">
              <a:buFont typeface="Arial" pitchFamily="-60" charset="0"/>
              <a:buNone/>
            </a:pPr>
            <a:endParaRPr lang="en-US" sz="16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 algn="r">
              <a:buFont typeface="Arial" pitchFamily="-60" charset="0"/>
              <a:buNone/>
            </a:pPr>
            <a:endParaRPr lang="en-US" sz="16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 algn="r">
              <a:buFont typeface="Arial" pitchFamily="-60" charset="0"/>
              <a:buNone/>
            </a:pPr>
            <a:endParaRPr lang="en-US" sz="16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 algn="r">
              <a:buFont typeface="Arial" pitchFamily="-60" charset="0"/>
              <a:buNone/>
            </a:pPr>
            <a:endParaRPr lang="en-US" sz="16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 algn="r">
              <a:buFont typeface="Arial" pitchFamily="-60" charset="0"/>
              <a:buNone/>
            </a:pPr>
            <a:endParaRPr lang="en-US" sz="16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 algn="r">
              <a:buFont typeface="Arial" pitchFamily="-60" charset="0"/>
              <a:buNone/>
            </a:pPr>
            <a:endParaRPr lang="en-US" sz="1600" dirty="0" smtClean="0">
              <a:ea typeface="ＭＳ Ｐゴシック" pitchFamily="-60" charset="-128"/>
              <a:cs typeface="ＭＳ Ｐゴシック" pitchFamily="-60" charset="-128"/>
            </a:endParaRPr>
          </a:p>
          <a:p>
            <a:pPr algn="r">
              <a:buFont typeface="Arial" pitchFamily="-60" charset="0"/>
              <a:buNone/>
            </a:pPr>
            <a:r>
              <a:rPr lang="en-US" sz="1600" dirty="0" smtClean="0">
                <a:ea typeface="ＭＳ Ｐゴシック" pitchFamily="-60" charset="-128"/>
                <a:cs typeface="ＭＳ Ｐゴシック" pitchFamily="-60" charset="-128"/>
              </a:rPr>
              <a:t>Source: </a:t>
            </a:r>
          </a:p>
          <a:p>
            <a:pPr algn="r">
              <a:buFont typeface="Arial" pitchFamily="-60" charset="0"/>
              <a:buNone/>
            </a:pPr>
            <a:r>
              <a:rPr lang="en-US" sz="1600" dirty="0" err="1" smtClean="0">
                <a:ea typeface="ＭＳ Ｐゴシック" pitchFamily="-60" charset="-128"/>
                <a:cs typeface="ＭＳ Ｐゴシック" pitchFamily="-60" charset="-128"/>
              </a:rPr>
              <a:t>Burnes</a:t>
            </a:r>
            <a:r>
              <a:rPr lang="en-US" sz="1600" dirty="0" smtClean="0">
                <a:ea typeface="ＭＳ Ｐゴシック" pitchFamily="-60" charset="-128"/>
                <a:cs typeface="ＭＳ Ｐゴシック" pitchFamily="-60" charset="-128"/>
              </a:rPr>
              <a:t> (2009: 337)</a:t>
            </a:r>
          </a:p>
          <a:p>
            <a:pPr>
              <a:buFont typeface="Arial" pitchFamily="-60" charset="0"/>
              <a:buNone/>
            </a:pPr>
            <a:endParaRPr lang="en-US" sz="2000" b="1" dirty="0" smtClean="0"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38656" y="506457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b="1" dirty="0" smtClean="0">
                <a:ea typeface="Arial" pitchFamily="-60" charset="0"/>
                <a:cs typeface="Arial" pitchFamily="-60" charset="0"/>
              </a:rPr>
              <a:t>Diagnosing the Impact of Change</a:t>
            </a:r>
            <a:endParaRPr lang="en-US" sz="2800" b="1" dirty="0"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0374625"/>
              </p:ext>
            </p:extLst>
          </p:nvPr>
        </p:nvGraphicFramePr>
        <p:xfrm>
          <a:off x="2515673" y="17385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989806" y="5455392"/>
            <a:ext cx="5113867" cy="423333"/>
          </a:xfrm>
          <a:prstGeom prst="rect">
            <a:avLst/>
          </a:prstGeom>
          <a:solidFill>
            <a:srgbClr val="DFE5A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 ‘felt-need’ that change is necessary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54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57199" y="1595438"/>
            <a:ext cx="8558011" cy="4470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12501" y="474391"/>
            <a:ext cx="10065033" cy="9630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b="1" dirty="0" smtClean="0">
                <a:ea typeface="Arial" pitchFamily="-60" charset="0"/>
                <a:cs typeface="Arial" pitchFamily="-60" charset="0"/>
              </a:rPr>
              <a:t>Adapting to Change</a:t>
            </a:r>
            <a:endParaRPr lang="en-US" sz="2800" b="1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4" name="Picture 5" descr="M08NF0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1" r="954" b="5509"/>
          <a:stretch>
            <a:fillRect/>
          </a:stretch>
        </p:blipFill>
        <p:spPr bwMode="auto">
          <a:xfrm>
            <a:off x="457199" y="1595437"/>
            <a:ext cx="10670147" cy="469699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0" y="6223980"/>
            <a:ext cx="6096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r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Source: </a:t>
            </a:r>
          </a:p>
          <a:p>
            <a:pPr marL="342900" lvl="0" indent="-342900" algn="r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Burns (2010)</a:t>
            </a:r>
          </a:p>
        </p:txBody>
      </p:sp>
    </p:spTree>
    <p:extLst>
      <p:ext uri="{BB962C8B-B14F-4D97-AF65-F5344CB8AC3E}">
        <p14:creationId xmlns:p14="http://schemas.microsoft.com/office/powerpoint/2010/main" val="30962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603420" y="2097714"/>
            <a:ext cx="10451205" cy="3865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marR="0" lvl="0" indent="-400050" algn="r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marR="0" lvl="0" indent="-400050" algn="r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Based on </a:t>
            </a:r>
          </a:p>
          <a:p>
            <a:pPr marL="400050" marR="0" lvl="0" indent="-400050" algn="r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Mullins (2016)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25380" y="430504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Management of Change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14032459"/>
              </p:ext>
            </p:extLst>
          </p:nvPr>
        </p:nvGraphicFramePr>
        <p:xfrm>
          <a:off x="2026755" y="1899276"/>
          <a:ext cx="738293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03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457200" y="1595437"/>
            <a:ext cx="11520152" cy="4702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Create a sense of urgency among relevant people</a:t>
            </a: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Build a guiding team which has credibility</a:t>
            </a: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Create visions that are sensible, clear and uplifting</a:t>
            </a: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Communicate the vision and strategy to induce understanding and commitment</a:t>
            </a: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Empower action and remove obstacles</a:t>
            </a: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Produce short term wins</a:t>
            </a: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Do not let up but maintain momentum</a:t>
            </a: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Make change stick by nurturing a new culture</a:t>
            </a:r>
          </a:p>
          <a:p>
            <a:pPr marL="400050" marR="0" lvl="0" indent="-400050" algn="l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marR="0" lvl="0" indent="-400050" algn="r" defTabSz="457200" rtl="0" eaLnBrk="0" fontAlgn="base" latinLnBrk="0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Kotter &amp; Cohen (2002)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73865" y="429184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Actions to Secure Effective Change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 bwMode="auto">
          <a:xfrm>
            <a:off x="367048" y="493578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Differentiating Leadership Skills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Arial" pitchFamily="-60" charset="0"/>
              <a:cs typeface="Arial" pitchFamily="-60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384479" y="2278298"/>
            <a:ext cx="10631510" cy="44702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Source: CIPD (2010)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163901"/>
              </p:ext>
            </p:extLst>
          </p:nvPr>
        </p:nvGraphicFramePr>
        <p:xfrm>
          <a:off x="2498269" y="2156853"/>
          <a:ext cx="6654800" cy="3661630"/>
        </p:xfrm>
        <a:graphic>
          <a:graphicData uri="http://schemas.openxmlformats.org/drawingml/2006/table">
            <a:tbl>
              <a:tblPr firstRow="1" bandRow="1"/>
              <a:tblGrid>
                <a:gridCol w="332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549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Senior Leadership Capability</a:t>
                      </a: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/>
                          <a:cs typeface="Arial"/>
                        </a:rPr>
                        <a:t>Line Management</a:t>
                      </a:r>
                      <a:r>
                        <a:rPr lang="en-US" sz="2000" baseline="0" dirty="0" smtClean="0">
                          <a:latin typeface="Arial"/>
                          <a:cs typeface="Arial"/>
                        </a:rPr>
                        <a:t> Capability</a:t>
                      </a:r>
                      <a:endParaRPr lang="en-US" sz="20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549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latin typeface="Arial"/>
                          <a:cs typeface="Arial"/>
                        </a:rPr>
                        <a:t>Role</a:t>
                      </a:r>
                      <a:r>
                        <a:rPr lang="en-US" sz="2000" i="1" baseline="0" dirty="0" smtClean="0">
                          <a:latin typeface="Arial"/>
                          <a:cs typeface="Arial"/>
                        </a:rPr>
                        <a:t> modeling and empowering others</a:t>
                      </a:r>
                      <a:endParaRPr lang="en-US" sz="2000" i="1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latin typeface="Arial"/>
                          <a:cs typeface="Arial"/>
                        </a:rPr>
                        <a:t>Support and help</a:t>
                      </a:r>
                      <a:r>
                        <a:rPr lang="en-US" sz="2000" i="1" baseline="0" dirty="0" smtClean="0">
                          <a:latin typeface="Arial"/>
                          <a:cs typeface="Arial"/>
                        </a:rPr>
                        <a:t> for employees through change</a:t>
                      </a:r>
                      <a:endParaRPr lang="en-US" sz="2000" i="1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endParaRPr lang="en-US" sz="2000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95">
                <a:tc gridSpan="2"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sz="2000" b="1" dirty="0" smtClean="0">
                          <a:latin typeface="Arial"/>
                          <a:cs typeface="Arial"/>
                        </a:rPr>
                        <a:t>Vision and Values</a:t>
                      </a:r>
                    </a:p>
                    <a:p>
                      <a:pPr algn="ctr"/>
                      <a:endParaRPr lang="en-US" sz="2000" dirty="0" smtClean="0"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2000" i="1" dirty="0" smtClean="0">
                          <a:latin typeface="Arial"/>
                          <a:cs typeface="Arial"/>
                        </a:rPr>
                        <a:t>Communication of the bigger</a:t>
                      </a:r>
                      <a:r>
                        <a:rPr lang="en-US" sz="2000" i="1" baseline="0" dirty="0" smtClean="0">
                          <a:latin typeface="Arial"/>
                          <a:cs typeface="Arial"/>
                        </a:rPr>
                        <a:t> picture</a:t>
                      </a:r>
                    </a:p>
                    <a:p>
                      <a:pPr algn="ctr"/>
                      <a:r>
                        <a:rPr lang="en-US" sz="2000" i="1" baseline="0" dirty="0" smtClean="0">
                          <a:latin typeface="Arial"/>
                          <a:cs typeface="Arial"/>
                        </a:rPr>
                        <a:t>Making the vision and values real for all </a:t>
                      </a:r>
                      <a:endParaRPr lang="en-US" sz="2000" i="1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3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676885" y="1814378"/>
            <a:ext cx="10283780" cy="52947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Different change situations require different types of change agent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lvl="0" algn="r"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ea typeface="ＭＳ Ｐゴシック" pitchFamily="-60" charset="-128"/>
                <a:cs typeface="ＭＳ Ｐゴシック" pitchFamily="-60" charset="-128"/>
              </a:rPr>
              <a:t>Source: </a:t>
            </a:r>
          </a:p>
          <a:p>
            <a:pPr lvl="0" algn="r"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ea typeface="ＭＳ Ｐゴシック" pitchFamily="-60" charset="-128"/>
                <a:cs typeface="ＭＳ Ｐゴシック" pitchFamily="-60" charset="-128"/>
              </a:rPr>
              <a:t>Caldwell (2003)</a:t>
            </a:r>
            <a:endParaRPr lang="en-US" sz="1600" dirty="0">
              <a:solidFill>
                <a:sysClr val="windowText" lastClr="000000"/>
              </a:solidFill>
              <a:ea typeface="ＭＳ Ｐゴシック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73865" y="561662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b="1" dirty="0" smtClean="0">
                <a:ea typeface="Arial" pitchFamily="-60" charset="0"/>
                <a:cs typeface="Arial" pitchFamily="-60" charset="0"/>
              </a:rPr>
              <a:t>Perspectives on the Change Agent</a:t>
            </a:r>
            <a:endParaRPr lang="en-US" sz="2800" b="1" dirty="0"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118733"/>
              </p:ext>
            </p:extLst>
          </p:nvPr>
        </p:nvGraphicFramePr>
        <p:xfrm>
          <a:off x="1771707" y="2579598"/>
          <a:ext cx="8094136" cy="3112820"/>
        </p:xfrm>
        <a:graphic>
          <a:graphicData uri="http://schemas.openxmlformats.org/drawingml/2006/table">
            <a:tbl>
              <a:tblPr firstRow="1" bandRow="1"/>
              <a:tblGrid>
                <a:gridCol w="2023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3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3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394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Leadership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Model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Management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Model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Consultancy Model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Team </a:t>
                      </a:r>
                    </a:p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Model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>
                        <a:buFont typeface="Arial"/>
                        <a:buNone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Senior Managers</a:t>
                      </a:r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Middle Managers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/ Functional Specialists 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External/Internal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Consultants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Teams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Across All  Levels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305"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>
                        <a:buFont typeface="Arial"/>
                        <a:buNone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Responsible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for: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 Identifying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 Delivering strategic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/ transformational change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latin typeface="Arial"/>
                          <a:cs typeface="Arial"/>
                        </a:rPr>
                        <a:t>Responsible for: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 Delivering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 Supporting specific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parts of change programme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latin typeface="Arial"/>
                          <a:cs typeface="Arial"/>
                        </a:rPr>
                        <a:t>Responsible for: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 Operating at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any required level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1pPr>
                      <a:lvl2pPr marL="45718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2pPr>
                      <a:lvl3pPr marL="914377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3pPr>
                      <a:lvl4pPr marL="1371566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4pPr>
                      <a:lvl5pPr marL="1828754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5pPr>
                      <a:lvl6pPr marL="2285943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6pPr>
                      <a:lvl7pPr marL="2743131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7pPr>
                      <a:lvl8pPr marL="3200320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8pPr>
                      <a:lvl9pPr marL="3657509" algn="l" defTabSz="914377" rtl="0" eaLnBrk="1" latinLnBrk="0" hangingPunct="1">
                        <a:defRPr sz="1800" kern="1200">
                          <a:solidFill>
                            <a:schemeClr val="dk1"/>
                          </a:solidFill>
                          <a:ea typeface="ＭＳ Ｐゴシック"/>
                          <a:cs typeface="ＭＳ Ｐゴシック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latin typeface="Arial"/>
                          <a:cs typeface="Arial"/>
                        </a:rPr>
                        <a:t>Responsible for: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 Working as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a composite team to deliver change programme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93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766293" y="2059076"/>
            <a:ext cx="11198180" cy="46894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As a result of today’s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Knowledgecast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, you should be able to: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Analyse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current research on the role of leadership in relation to managing change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Critically evaluate techniques to address and overcome resistance to change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Critically evaluate an incident of strategic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organisational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 change by exploring the role of leadership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379926" y="557973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b="1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Today’s </a:t>
            </a:r>
            <a:r>
              <a:rPr lang="en-US" sz="2800" b="1" dirty="0" err="1" smtClean="0">
                <a:latin typeface="Arial" pitchFamily="-60" charset="0"/>
                <a:ea typeface="Arial" pitchFamily="-60" charset="0"/>
                <a:cs typeface="Arial" pitchFamily="-60" charset="0"/>
              </a:rPr>
              <a:t>Knowledgecast</a:t>
            </a:r>
            <a:endParaRPr lang="en-US" sz="2800" b="1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753414" y="1954141"/>
            <a:ext cx="10889087" cy="45239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Analyse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 current research on the role of leadership in relation to managing change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Frameworks for defining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organisational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 culture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Drivers of change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ＭＳ Ｐゴシック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Critically evaluate techniques to address and overcome resistance to change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Culture as a key variable in delivering effective change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ＭＳ Ｐゴシック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Critically evaluate an incident of strategic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organisational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 change by exploring the role of leadership 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The role of planned and emergent change</a:t>
            </a:r>
          </a:p>
          <a:p>
            <a:pPr marL="742950" marR="0" lvl="1" indent="-28575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The contribution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Organisational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/>
              </a:rPr>
              <a:t> Development in supporting capability to adapt to change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–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ＭＳ Ｐゴシック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-60" charset="0"/>
              <a:ea typeface="ＭＳ Ｐゴシック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341290" y="493577"/>
            <a:ext cx="10889087" cy="9702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b="1" dirty="0" err="1" smtClean="0">
                <a:latin typeface="Arial" pitchFamily="-60" charset="0"/>
                <a:ea typeface="Arial" pitchFamily="-60" charset="0"/>
                <a:cs typeface="Arial" pitchFamily="-60" charset="0"/>
              </a:rPr>
              <a:t>Knowledgecast</a:t>
            </a:r>
            <a:r>
              <a:rPr lang="en-US" sz="2800" b="1" dirty="0" smtClean="0">
                <a:latin typeface="Arial" pitchFamily="-60" charset="0"/>
                <a:ea typeface="Arial" pitchFamily="-60" charset="0"/>
                <a:cs typeface="Arial" pitchFamily="-60" charset="0"/>
              </a:rPr>
              <a:t> Summary</a:t>
            </a:r>
            <a:endParaRPr lang="en-US" sz="2800" b="1" dirty="0">
              <a:latin typeface="Arial" pitchFamily="-60" charset="0"/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05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023870" y="2084835"/>
            <a:ext cx="10837572" cy="403262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In our next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Knowledgecast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, we will: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Analyse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 current research on the role of leadership in relation to managing change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Critically evaluate techniques to address and overcome resistance to change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Critically evaluate an incident of strategic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organisational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 change by exploring the role of leadership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315533" y="557974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b="1" dirty="0" smtClean="0">
                <a:ea typeface="Arial" pitchFamily="-60" charset="0"/>
                <a:cs typeface="Arial" pitchFamily="-60" charset="0"/>
              </a:rPr>
              <a:t>What are we going to cover next?</a:t>
            </a:r>
            <a:endParaRPr lang="en-US" sz="2800" b="1" dirty="0">
              <a:ea typeface="Arial" pitchFamily="-60" charset="0"/>
              <a:cs typeface="Arial" pitchFamily="-6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5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689020" y="1681409"/>
            <a:ext cx="11288332" cy="47322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Forces that drive change and organisation-individual conflict:</a:t>
            </a:r>
          </a:p>
          <a:p>
            <a:pPr marL="457200" marR="0" lvl="0" indent="-45720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Uncertain economic conditions</a:t>
            </a:r>
          </a:p>
          <a:p>
            <a:pPr marL="457200" marR="0" lvl="0" indent="-45720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Globalisation</a:t>
            </a:r>
          </a:p>
          <a:p>
            <a:pPr marL="457200" marR="0" lvl="0" indent="-45720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Government intervention and political interests</a:t>
            </a:r>
          </a:p>
          <a:p>
            <a:pPr marL="457200" marR="0" lvl="0" indent="-45720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Outsourcing and the redefinition of core business</a:t>
            </a:r>
          </a:p>
          <a:p>
            <a:pPr marL="457200" marR="0" lvl="0" indent="-45720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Increased demand for high quality goods, services and customer satisfaction</a:t>
            </a:r>
          </a:p>
          <a:p>
            <a:pPr marL="457200" marR="0" lvl="0" indent="-45720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Fragmentation and distribution of work across people, organisations and locations</a:t>
            </a:r>
          </a:p>
          <a:p>
            <a:pPr marL="457200" marR="0" lvl="0" indent="-45720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Changing demographics and expectations of workforce</a:t>
            </a:r>
          </a:p>
          <a:p>
            <a:pPr marL="457200" marR="0" lvl="0" indent="-45720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Advances in technology</a:t>
            </a:r>
          </a:p>
          <a:p>
            <a:pPr marL="457200" marR="0" lvl="0" indent="-457200" algn="just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Increasing pace, scale and complexity of organisational  change</a:t>
            </a: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434469" y="463573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Drivers of Change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 bwMode="auto">
          <a:xfrm>
            <a:off x="8365068" y="1192012"/>
            <a:ext cx="3826932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marR="0" lvl="0" indent="-45720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marR="0" lvl="0" indent="-45720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marR="0" lvl="0" indent="-45720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marR="0" lvl="0" indent="-45720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marR="0" lvl="0" indent="-45720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marR="0" lvl="0" indent="-45720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marR="0" lvl="0" indent="-45720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marR="0" lvl="0" indent="-45720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marR="0" lvl="0" indent="-45720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marR="0" lvl="0" indent="-45720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marR="0" lvl="0" indent="-45720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marR="0" lvl="0" indent="-45720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marR="0" lvl="0" indent="-45720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457200" marR="0" lvl="0" indent="-45720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 </a:t>
            </a:r>
          </a:p>
          <a:p>
            <a:pPr marL="457200" marR="0" lvl="0" indent="-457200" algn="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Mullins (2016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38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027194" y="1906446"/>
            <a:ext cx="4717915" cy="46497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numCol="2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Emergent change is: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‘based on the assumption that change is a continuous and unpredictable process of aligning and realigning an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organisation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 to its changing environment’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		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302655" y="477425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b="1" dirty="0" smtClean="0">
                <a:ea typeface="Arial" pitchFamily="-60" charset="0"/>
                <a:cs typeface="Arial" pitchFamily="-60" charset="0"/>
              </a:rPr>
              <a:t>Emergent Change</a:t>
            </a:r>
            <a:endParaRPr lang="en-US" sz="2800" b="1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4" name="Picture 5" descr="M09NF0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5" t="976" r="914" b="1115"/>
          <a:stretch>
            <a:fillRect/>
          </a:stretch>
        </p:blipFill>
        <p:spPr bwMode="auto">
          <a:xfrm>
            <a:off x="4030594" y="1906446"/>
            <a:ext cx="3841153" cy="37072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71747" y="1906446"/>
            <a:ext cx="34393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Features of Emergent Change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26" charset="0"/>
                <a:ea typeface="ＭＳ Ｐゴシック" pitchFamily="-60" charset="-128"/>
              </a:rPr>
              <a:t>Open-ended process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26" charset="0"/>
                <a:ea typeface="ＭＳ Ｐゴシック" pitchFamily="-60" charset="-128"/>
              </a:rPr>
              <a:t>Adjusting to changing external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26" charset="0"/>
                <a:ea typeface="ＭＳ Ｐゴシック" pitchFamily="-60" charset="-128"/>
              </a:rPr>
              <a:t>environment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26" charset="0"/>
                <a:ea typeface="ＭＳ Ｐゴシック" pitchFamily="-60" charset="-128"/>
              </a:rPr>
              <a:t>Bottom-up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26" charset="0"/>
                <a:ea typeface="ＭＳ Ｐゴシック" pitchFamily="-60" charset="-128"/>
              </a:rPr>
              <a:t>Unpredictable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26" charset="0"/>
                <a:ea typeface="ＭＳ Ｐゴシック" pitchFamily="-60" charset="-128"/>
              </a:rPr>
              <a:t>Cannot be pre-planned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26" charset="0"/>
                <a:ea typeface="ＭＳ Ｐゴシック" pitchFamily="-60" charset="-128"/>
              </a:rPr>
              <a:t>Learning process</a:t>
            </a: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26" charset="0"/>
                <a:ea typeface="ＭＳ Ｐゴシック" pitchFamily="-60" charset="-128"/>
              </a:rPr>
              <a:t>No universal rules.</a:t>
            </a:r>
          </a:p>
          <a:p>
            <a:pPr marL="381000" indent="-381000"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latin typeface="Arial" pitchFamily="26" charset="0"/>
              <a:ea typeface="ＭＳ Ｐゴシック" pitchFamily="-60" charset="-128"/>
            </a:endParaRPr>
          </a:p>
          <a:p>
            <a:pPr marL="381000" indent="-381000"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pitchFamily="26" charset="0"/>
                <a:ea typeface="ＭＳ Ｐゴシック" pitchFamily="-60" charset="-128"/>
              </a:rPr>
              <a:t>Links to our innate drivers</a:t>
            </a:r>
          </a:p>
          <a:p>
            <a:pPr marL="381000" indent="-381000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itchFamily="26" charset="0"/>
              <a:ea typeface="ＭＳ Ｐゴシック" pitchFamily="-60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1170" y="6123492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Source: </a:t>
            </a:r>
          </a:p>
          <a:p>
            <a:pPr lvl="0" algn="r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sysClr val="windowText" lastClr="000000"/>
                </a:solidFill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Burnes</a:t>
            </a:r>
            <a:r>
              <a:rPr lang="en-US" sz="1400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3597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766293" y="2162107"/>
            <a:ext cx="10579994" cy="431596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Individual resistance can arise from: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Selective perception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Habit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Inconvenience or loss of freedom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Economic implications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Security in the past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Fear of the unknown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457200" marR="0" lvl="0" indent="-45720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Source: </a:t>
            </a:r>
          </a:p>
          <a:p>
            <a:pPr marL="457200" marR="0" lvl="0" indent="-45720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Mullins (2016)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187431" y="532215"/>
            <a:ext cx="10579994" cy="10842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b="1" dirty="0" smtClean="0">
                <a:ea typeface="Arial" pitchFamily="-60" charset="0"/>
                <a:cs typeface="Arial" pitchFamily="-60" charset="0"/>
              </a:rPr>
              <a:t>Individual Resistance to Change</a:t>
            </a:r>
            <a:endParaRPr lang="en-US" sz="2800" b="1" dirty="0">
              <a:ea typeface="Arial" pitchFamily="-60" charset="0"/>
              <a:cs typeface="Arial" pitchFamily="-60" charset="0"/>
            </a:endParaRPr>
          </a:p>
        </p:txBody>
      </p:sp>
      <p:pic>
        <p:nvPicPr>
          <p:cNvPr id="4" name="Picture 3" descr="C:\Users\aa9905\AppData\Local\Microsoft\Windows\Temporary Internet Files\Content.IE5\30J57TW0\chng_mngmt_tug_war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7" b="89610" l="122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545"/>
          <a:stretch/>
        </p:blipFill>
        <p:spPr bwMode="auto">
          <a:xfrm flipH="1">
            <a:off x="6443343" y="1210536"/>
            <a:ext cx="4593851" cy="428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822361" y="1891652"/>
            <a:ext cx="3038167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Organisational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 resistance can arise from: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Organisational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 culture</a:t>
            </a:r>
          </a:p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Maintaining stability</a:t>
            </a:r>
          </a:p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Investment in resources</a:t>
            </a:r>
          </a:p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Past contracts or agreements</a:t>
            </a:r>
          </a:p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 pitchFamily="-60" charset="-128"/>
                <a:cs typeface="ＭＳ Ｐゴシック" pitchFamily="-60" charset="-128"/>
              </a:rPr>
              <a:t>Threats to power or influence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43746" y="449576"/>
            <a:ext cx="8398933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2800" b="1" dirty="0" err="1" smtClean="0">
                <a:ea typeface="Arial" pitchFamily="-60" charset="0"/>
                <a:cs typeface="Arial" pitchFamily="-60" charset="0"/>
              </a:rPr>
              <a:t>Organisational</a:t>
            </a:r>
            <a:r>
              <a:rPr lang="en-US" sz="2800" b="1" dirty="0" smtClean="0">
                <a:ea typeface="Arial" pitchFamily="-60" charset="0"/>
                <a:cs typeface="Arial" pitchFamily="-60" charset="0"/>
              </a:rPr>
              <a:t> Resistance to Change</a:t>
            </a:r>
            <a:endParaRPr lang="en-US" sz="2800" b="1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7184962" y="1849684"/>
            <a:ext cx="2951666" cy="16161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-60" charset="0"/>
              <a:buNone/>
            </a:pPr>
            <a:r>
              <a:rPr lang="en-GB" sz="1800" dirty="0" smtClean="0">
                <a:solidFill>
                  <a:prstClr val="black"/>
                </a:solidFill>
                <a:ea typeface="ＭＳ Ｐゴシック"/>
              </a:rPr>
              <a:t>1975 Kodak’s engineer invented the digital camera b</a:t>
            </a:r>
            <a:r>
              <a:rPr lang="en-US" sz="1800" dirty="0" err="1" smtClean="0">
                <a:solidFill>
                  <a:prstClr val="black"/>
                </a:solidFill>
                <a:ea typeface="ＭＳ Ｐゴシック"/>
              </a:rPr>
              <a:t>ut</a:t>
            </a:r>
            <a:r>
              <a:rPr lang="en-US" sz="1800" dirty="0" smtClean="0">
                <a:solidFill>
                  <a:prstClr val="black"/>
                </a:solidFill>
                <a:ea typeface="ＭＳ Ｐゴシック"/>
              </a:rPr>
              <a:t> </a:t>
            </a:r>
            <a:r>
              <a:rPr lang="en-US" sz="1800" i="1" dirty="0" err="1" smtClean="0">
                <a:solidFill>
                  <a:srgbClr val="FF0000"/>
                </a:solidFill>
                <a:ea typeface="ＭＳ Ｐゴシック"/>
              </a:rPr>
              <a:t>ssshhh</a:t>
            </a:r>
            <a:r>
              <a:rPr lang="en-US" sz="1800" i="1" dirty="0" smtClean="0">
                <a:solidFill>
                  <a:srgbClr val="FF0000"/>
                </a:solidFill>
                <a:ea typeface="ＭＳ Ｐゴシック"/>
              </a:rPr>
              <a:t> it’s “filmless” so don’t tell anyone about it</a:t>
            </a:r>
            <a:r>
              <a:rPr lang="en-US" sz="1800" i="1" dirty="0" smtClean="0">
                <a:solidFill>
                  <a:prstClr val="black"/>
                </a:solidFill>
                <a:ea typeface="ＭＳ Ｐゴシック"/>
              </a:rPr>
              <a:t>.  </a:t>
            </a:r>
            <a:endParaRPr lang="en-GB" sz="1800" dirty="0" smtClean="0">
              <a:solidFill>
                <a:prstClr val="black"/>
              </a:solidFill>
              <a:ea typeface="ＭＳ Ｐゴシック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29095" r="37719" b="23276"/>
          <a:stretch/>
        </p:blipFill>
        <p:spPr bwMode="auto">
          <a:xfrm>
            <a:off x="5372492" y="3535160"/>
            <a:ext cx="1623848" cy="106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448" b="82422" l="33895" r="46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90" t="42135" r="54242" b="17779"/>
          <a:stretch/>
        </p:blipFill>
        <p:spPr bwMode="auto">
          <a:xfrm rot="19574496">
            <a:off x="5991910" y="4848892"/>
            <a:ext cx="682642" cy="136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46239" r="69223" b="31460"/>
          <a:stretch/>
        </p:blipFill>
        <p:spPr bwMode="auto">
          <a:xfrm>
            <a:off x="5272085" y="1849684"/>
            <a:ext cx="1702676" cy="125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8672" y="3336336"/>
            <a:ext cx="2676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1990s: Bill didn’t think the internet would be a big business driver. Netscape the winner!</a:t>
            </a:r>
          </a:p>
        </p:txBody>
      </p:sp>
      <p:sp>
        <p:nvSpPr>
          <p:cNvPr id="9" name="Rectangle 8"/>
          <p:cNvSpPr/>
          <p:nvPr/>
        </p:nvSpPr>
        <p:spPr>
          <a:xfrm>
            <a:off x="7248257" y="4682546"/>
            <a:ext cx="31983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7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2007: Blackberry wrote off the iPhone.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7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By 2010 c73.5m iPhones sold!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7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CEO Mike </a:t>
            </a:r>
            <a:r>
              <a:rPr lang="en-GB" sz="1700" dirty="0" err="1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Lazaridis</a:t>
            </a:r>
            <a:r>
              <a:rPr lang="en-GB" sz="1700" dirty="0">
                <a:solidFill>
                  <a:prstClr val="black"/>
                </a:solidFill>
                <a:latin typeface="Arial" pitchFamily="-60" charset="0"/>
                <a:ea typeface="ＭＳ Ｐゴシック" pitchFamily="-60" charset="-128"/>
              </a:rPr>
              <a:t> thought it was a toy!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0" y="6238970"/>
            <a:ext cx="6096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r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ysClr val="windowText" lastClr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Source: </a:t>
            </a:r>
          </a:p>
          <a:p>
            <a:pPr marL="457200" lvl="0" indent="-457200" algn="r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ysClr val="windowText" lastClr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Mullins (2016)</a:t>
            </a:r>
          </a:p>
        </p:txBody>
      </p:sp>
    </p:spTree>
    <p:extLst>
      <p:ext uri="{BB962C8B-B14F-4D97-AF65-F5344CB8AC3E}">
        <p14:creationId xmlns:p14="http://schemas.microsoft.com/office/powerpoint/2010/main" val="8514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796602" y="2226503"/>
            <a:ext cx="4114800" cy="3873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32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8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•"/>
              <a:defRPr sz="24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–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Char char="»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60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</a:rPr>
              <a:t>Factors Affecting Response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245889" y="571000"/>
            <a:ext cx="8422217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0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ＭＳ Ｐゴシック"/>
              </a:rPr>
              <a:t>Organisational Responses to Change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5019240"/>
              </p:ext>
            </p:extLst>
          </p:nvPr>
        </p:nvGraphicFramePr>
        <p:xfrm>
          <a:off x="1949008" y="2819156"/>
          <a:ext cx="3674533" cy="238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02355092"/>
              </p:ext>
            </p:extLst>
          </p:nvPr>
        </p:nvGraphicFramePr>
        <p:xfrm>
          <a:off x="6273353" y="2819156"/>
          <a:ext cx="3674533" cy="2383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4970320" y="2226503"/>
            <a:ext cx="6280598" cy="43417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marL="400050" indent="-400050" algn="ctr" defTabSz="4572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itchFamily="-60" charset="0"/>
              <a:buNone/>
              <a:defRPr/>
            </a:pPr>
            <a:r>
              <a:rPr lang="en-GB" sz="20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Developing New Capabilities </a:t>
            </a:r>
          </a:p>
          <a:p>
            <a:pPr marL="400050" indent="-400050" defTabSz="4572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itchFamily="-60" charset="0"/>
              <a:buNone/>
              <a:defRPr/>
            </a:pPr>
            <a:endParaRPr lang="en-GB" sz="200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indent="-400050" defTabSz="4572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itchFamily="-60" charset="0"/>
              <a:buNone/>
              <a:defRPr/>
            </a:pPr>
            <a:endParaRPr lang="en-GB" sz="200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indent="-400050" defTabSz="4572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itchFamily="-60" charset="0"/>
              <a:buNone/>
              <a:defRPr/>
            </a:pPr>
            <a:endParaRPr lang="en-GB" sz="200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indent="-400050" defTabSz="4572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itchFamily="-60" charset="0"/>
              <a:buNone/>
              <a:defRPr/>
            </a:pPr>
            <a:endParaRPr lang="en-GB" sz="200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indent="-400050" defTabSz="4572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itchFamily="-60" charset="0"/>
              <a:buNone/>
              <a:defRPr/>
            </a:pPr>
            <a:endParaRPr lang="en-GB" sz="200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indent="-400050" defTabSz="4572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itchFamily="-60" charset="0"/>
              <a:buNone/>
              <a:defRPr/>
            </a:pPr>
            <a:endParaRPr lang="en-GB" sz="200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indent="-400050" defTabSz="4572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itchFamily="-60" charset="0"/>
              <a:buNone/>
              <a:defRPr/>
            </a:pPr>
            <a:endParaRPr lang="en-GB" sz="200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indent="-400050" algn="r" defTabSz="4572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itchFamily="-60" charset="0"/>
              <a:buNone/>
              <a:defRPr/>
            </a:pPr>
            <a:endParaRPr lang="en-GB" sz="200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400050" indent="-400050" algn="r" defTabSz="4572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itchFamily="-60" charset="0"/>
              <a:buNone/>
              <a:defRPr/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Based on:</a:t>
            </a:r>
          </a:p>
          <a:p>
            <a:pPr marL="400050" indent="-400050" algn="r" defTabSz="4572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Arial" pitchFamily="-60" charset="0"/>
              <a:buNone/>
              <a:defRPr/>
            </a:pPr>
            <a:r>
              <a:rPr lang="en-GB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 Christensen &amp; </a:t>
            </a:r>
            <a:r>
              <a:rPr lang="en-GB" sz="1600" dirty="0" err="1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Overdorf</a:t>
            </a:r>
            <a:r>
              <a:rPr lang="en-GB" sz="1600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Arial" pitchFamily="34" charset="0"/>
              </a:rPr>
              <a:t> (2000)</a:t>
            </a:r>
            <a:endParaRPr lang="en-US" sz="160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60" charset="0"/>
              <a:buNone/>
              <a:defRPr/>
            </a:pPr>
            <a:endParaRPr lang="en-GB" sz="2000" dirty="0">
              <a:solidFill>
                <a:prstClr val="black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en-US" sz="2000" b="1" dirty="0">
              <a:solidFill>
                <a:srgbClr val="002060"/>
              </a:solidFill>
              <a:latin typeface="Arial" pitchFamily="34" charset="0"/>
              <a:ea typeface="ＭＳ Ｐゴシック" pitchFamily="-60" charset="-128"/>
              <a:cs typeface="ＭＳ Ｐゴシック" pitchFamily="-6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46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 bwMode="auto">
          <a:xfrm>
            <a:off x="1653745" y="1954434"/>
            <a:ext cx="7010400" cy="423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 bwMode="auto">
          <a:xfrm>
            <a:off x="313744" y="585679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Types of </a:t>
            </a:r>
            <a:r>
              <a:rPr lang="en-US" sz="2800" dirty="0" err="1" smtClean="0">
                <a:ea typeface="Arial" pitchFamily="-60" charset="0"/>
                <a:cs typeface="Arial" pitchFamily="-60" charset="0"/>
              </a:rPr>
              <a:t>Organisational</a:t>
            </a:r>
            <a:r>
              <a:rPr lang="en-US" sz="2800" dirty="0" smtClean="0">
                <a:ea typeface="Arial" pitchFamily="-60" charset="0"/>
                <a:cs typeface="Arial" pitchFamily="-60" charset="0"/>
              </a:rPr>
              <a:t> Culture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52301072"/>
              </p:ext>
            </p:extLst>
          </p:nvPr>
        </p:nvGraphicFramePr>
        <p:xfrm>
          <a:off x="1943054" y="2194983"/>
          <a:ext cx="6555840" cy="3250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9045" y="4340404"/>
            <a:ext cx="1493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ea typeface="ＭＳ Ｐゴシック" pitchFamily="-60" charset="-128"/>
              </a:rPr>
              <a:t>Power centred on 1 influential figure in the organisation</a:t>
            </a:r>
            <a:endParaRPr lang="en-GB" sz="16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4594" y="4363510"/>
            <a:ext cx="1447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ea typeface="ＭＳ Ｐゴシック" pitchFamily="-60" charset="-128"/>
              </a:rPr>
              <a:t>Bureaucratic requiring strong org pillars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2154" y="4440454"/>
            <a:ext cx="1098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ea typeface="ＭＳ Ｐゴシック" pitchFamily="-60" charset="-128"/>
              </a:rPr>
              <a:t>Job &amp; project oriented</a:t>
            </a:r>
            <a:endParaRPr lang="en-GB" sz="16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5056" y="4271392"/>
            <a:ext cx="1180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ea typeface="ＭＳ Ｐゴシック" pitchFamily="-60" charset="-128"/>
              </a:rPr>
              <a:t>Structures exist to serve individual needs</a:t>
            </a:r>
            <a:endParaRPr lang="en-GB" sz="1600" dirty="0">
              <a:solidFill>
                <a:prstClr val="black"/>
              </a:solidFill>
              <a:latin typeface="Arial" pitchFamily="-60" charset="0"/>
              <a:ea typeface="ＭＳ Ｐゴシック" pitchFamily="-60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4145" y="2174190"/>
            <a:ext cx="15794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C00000"/>
                </a:solidFill>
                <a:latin typeface="Arial" pitchFamily="-60" charset="0"/>
                <a:ea typeface="ＭＳ Ｐゴシック" pitchFamily="-60" charset="-128"/>
              </a:rPr>
              <a:t>What impact do you think organisational and national culture will have on a leader’s influencing ability?</a:t>
            </a:r>
            <a:endParaRPr lang="en-US" sz="2000" dirty="0">
              <a:solidFill>
                <a:srgbClr val="C00000"/>
              </a:solidFill>
              <a:latin typeface="Arial" pitchFamily="-60" charset="0"/>
              <a:ea typeface="ＭＳ Ｐゴシック" pitchFamily="-60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4329" y="6076166"/>
            <a:ext cx="6096000" cy="6637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60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 </a:t>
            </a:r>
          </a:p>
          <a:p>
            <a:pPr lvl="0" algn="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60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Handy (Organisational culture framework) (1993)</a:t>
            </a:r>
          </a:p>
        </p:txBody>
      </p:sp>
    </p:spTree>
    <p:extLst>
      <p:ext uri="{BB962C8B-B14F-4D97-AF65-F5344CB8AC3E}">
        <p14:creationId xmlns:p14="http://schemas.microsoft.com/office/powerpoint/2010/main" val="13287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684" t="27195" r="13466" b="32010"/>
          <a:stretch/>
        </p:blipFill>
        <p:spPr>
          <a:xfrm rot="1013673">
            <a:off x="7058410" y="1921812"/>
            <a:ext cx="2769877" cy="795819"/>
          </a:xfrm>
          <a:prstGeom prst="rect">
            <a:avLst/>
          </a:prstGeom>
        </p:spPr>
      </p:pic>
      <p:sp>
        <p:nvSpPr>
          <p:cNvPr id="3" name="Text Placeholder 1"/>
          <p:cNvSpPr txBox="1">
            <a:spLocks/>
          </p:cNvSpPr>
          <p:nvPr/>
        </p:nvSpPr>
        <p:spPr bwMode="auto">
          <a:xfrm>
            <a:off x="1535301" y="789793"/>
            <a:ext cx="8185150" cy="48625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What successful transformations share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McKinsey Global Survey results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GB" sz="24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When organizational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transformations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succeed,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managers typically pay attention to “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people issues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,”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especially fostering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collaboration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among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leaders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and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employees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and building capabilities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176348" y="563369"/>
            <a:ext cx="8185150" cy="973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smtClean="0">
                <a:ea typeface="Arial" pitchFamily="-60" charset="0"/>
                <a:cs typeface="Arial" pitchFamily="-60" charset="0"/>
              </a:rPr>
              <a:t>Managing and Leading Change</a:t>
            </a:r>
            <a:endParaRPr lang="en-US" sz="2800" dirty="0">
              <a:ea typeface="Arial" pitchFamily="-60" charset="0"/>
              <a:cs typeface="Arial" pitchFamily="-6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6219115"/>
            <a:ext cx="6096000" cy="6637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Source: </a:t>
            </a:r>
          </a:p>
          <a:p>
            <a:pPr lvl="0" algn="r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(McKinsey &amp; Company 2010)</a:t>
            </a:r>
          </a:p>
        </p:txBody>
      </p:sp>
    </p:spTree>
    <p:extLst>
      <p:ext uri="{BB962C8B-B14F-4D97-AF65-F5344CB8AC3E}">
        <p14:creationId xmlns:p14="http://schemas.microsoft.com/office/powerpoint/2010/main" val="1773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1122</Words>
  <Application>Microsoft Office PowerPoint</Application>
  <PresentationFormat>Widescreen</PresentationFormat>
  <Paragraphs>391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Arial Narrow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Coventry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Gratien David Pillai</dc:creator>
  <cp:lastModifiedBy>Gratien David Pillai</cp:lastModifiedBy>
  <cp:revision>19</cp:revision>
  <dcterms:created xsi:type="dcterms:W3CDTF">2017-08-30T13:07:38Z</dcterms:created>
  <dcterms:modified xsi:type="dcterms:W3CDTF">2019-03-24T23:30:25Z</dcterms:modified>
</cp:coreProperties>
</file>